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8" r:id="rId4"/>
    <p:sldId id="280" r:id="rId5"/>
    <p:sldId id="285" r:id="rId6"/>
    <p:sldId id="286" r:id="rId7"/>
    <p:sldId id="287" r:id="rId8"/>
    <p:sldId id="288" r:id="rId9"/>
    <p:sldId id="291" r:id="rId10"/>
    <p:sldId id="283" r:id="rId11"/>
    <p:sldId id="289" r:id="rId12"/>
    <p:sldId id="275" r:id="rId13"/>
    <p:sldId id="290" r:id="rId14"/>
    <p:sldId id="260" r:id="rId15"/>
    <p:sldId id="278" r:id="rId16"/>
    <p:sldId id="266" r:id="rId17"/>
    <p:sldId id="276" r:id="rId18"/>
    <p:sldId id="261" r:id="rId19"/>
    <p:sldId id="28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DE049-73B6-47AA-8758-312AC9F8728E}" v="49" dt="2026-09-21T22:56:02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er Kotelnikov" userId="d6eefee6-788b-4b79-b828-b703635bd53a" providerId="ADAL" clId="{97A8C212-7D52-4A72-8DF2-A2D6203C2FA4}"/>
    <pc:docChg chg="undo custSel addSld delSld modSld sldOrd">
      <pc:chgData name="Oliver Kotelnikov" userId="d6eefee6-788b-4b79-b828-b703635bd53a" providerId="ADAL" clId="{97A8C212-7D52-4A72-8DF2-A2D6203C2FA4}" dt="2026-09-21T22:56:43.091" v="18998" actId="20577"/>
      <pc:docMkLst>
        <pc:docMk/>
      </pc:docMkLst>
      <pc:sldChg chg="addSp delSp modSp mod setBg addAnim setClrOvrMap">
        <pc:chgData name="Oliver Kotelnikov" userId="d6eefee6-788b-4b79-b828-b703635bd53a" providerId="ADAL" clId="{97A8C212-7D52-4A72-8DF2-A2D6203C2FA4}" dt="2026-09-20T23:18:31.189" v="18048" actId="1076"/>
        <pc:sldMkLst>
          <pc:docMk/>
          <pc:sldMk cId="1841263542" sldId="256"/>
        </pc:sldMkLst>
        <pc:spChg chg="mod">
          <ac:chgData name="Oliver Kotelnikov" userId="d6eefee6-788b-4b79-b828-b703635bd53a" providerId="ADAL" clId="{97A8C212-7D52-4A72-8DF2-A2D6203C2FA4}" dt="2026-09-20T23:18:13.053" v="18045" actId="14100"/>
          <ac:spMkLst>
            <pc:docMk/>
            <pc:sldMk cId="1841263542" sldId="256"/>
            <ac:spMk id="2" creationId="{7874A12B-5AC7-3CE5-5A0A-C80CE4994A48}"/>
          </ac:spMkLst>
        </pc:spChg>
        <pc:spChg chg="mod">
          <ac:chgData name="Oliver Kotelnikov" userId="d6eefee6-788b-4b79-b828-b703635bd53a" providerId="ADAL" clId="{97A8C212-7D52-4A72-8DF2-A2D6203C2FA4}" dt="2026-09-20T23:18:20.855" v="18047" actId="14100"/>
          <ac:spMkLst>
            <pc:docMk/>
            <pc:sldMk cId="1841263542" sldId="256"/>
            <ac:spMk id="3" creationId="{2C1D77B0-4EC9-8068-8D1F-EE049D788251}"/>
          </ac:spMkLst>
        </pc:spChg>
        <pc:picChg chg="add mod">
          <ac:chgData name="Oliver Kotelnikov" userId="d6eefee6-788b-4b79-b828-b703635bd53a" providerId="ADAL" clId="{97A8C212-7D52-4A72-8DF2-A2D6203C2FA4}" dt="2026-09-20T23:18:31.189" v="18048" actId="1076"/>
          <ac:picMkLst>
            <pc:docMk/>
            <pc:sldMk cId="1841263542" sldId="256"/>
            <ac:picMk id="6" creationId="{DEBF2B84-7E33-4D97-2656-245221C9C134}"/>
          </ac:picMkLst>
        </pc:picChg>
      </pc:sldChg>
      <pc:sldChg chg="addSp delSp modSp del mod delDesignElem chgLayout">
        <pc:chgData name="Oliver Kotelnikov" userId="d6eefee6-788b-4b79-b828-b703635bd53a" providerId="ADAL" clId="{97A8C212-7D52-4A72-8DF2-A2D6203C2FA4}" dt="2026-09-20T01:05:28.677" v="15733" actId="2696"/>
        <pc:sldMkLst>
          <pc:docMk/>
          <pc:sldMk cId="4273621062" sldId="257"/>
        </pc:sldMkLst>
        <pc:spChg chg="mod ord">
          <ac:chgData name="Oliver Kotelnikov" userId="d6eefee6-788b-4b79-b828-b703635bd53a" providerId="ADAL" clId="{97A8C212-7D52-4A72-8DF2-A2D6203C2FA4}" dt="2026-09-20T01:00:53.253" v="15726" actId="20577"/>
          <ac:spMkLst>
            <pc:docMk/>
            <pc:sldMk cId="4273621062" sldId="257"/>
            <ac:spMk id="2" creationId="{613E7028-D672-D374-8617-50E79C0121F6}"/>
          </ac:spMkLst>
        </pc:spChg>
        <pc:spChg chg="add del mod">
          <ac:chgData name="Oliver Kotelnikov" userId="d6eefee6-788b-4b79-b828-b703635bd53a" providerId="ADAL" clId="{97A8C212-7D52-4A72-8DF2-A2D6203C2FA4}" dt="2026-09-20T01:05:23.281" v="15732"/>
          <ac:spMkLst>
            <pc:docMk/>
            <pc:sldMk cId="4273621062" sldId="257"/>
            <ac:spMk id="3" creationId="{691E5220-341F-8E8D-A5E0-5773C7A94343}"/>
          </ac:spMkLst>
        </pc:spChg>
        <pc:spChg chg="del">
          <ac:chgData name="Oliver Kotelnikov" userId="d6eefee6-788b-4b79-b828-b703635bd53a" providerId="ADAL" clId="{97A8C212-7D52-4A72-8DF2-A2D6203C2FA4}" dt="2026-09-20T00:57:49.791" v="15695" actId="700"/>
          <ac:spMkLst>
            <pc:docMk/>
            <pc:sldMk cId="4273621062" sldId="257"/>
            <ac:spMk id="90" creationId="{D2B783EE-0239-4717-BBEA-8C9EAC61C824}"/>
          </ac:spMkLst>
        </pc:spChg>
        <pc:spChg chg="del">
          <ac:chgData name="Oliver Kotelnikov" userId="d6eefee6-788b-4b79-b828-b703635bd53a" providerId="ADAL" clId="{97A8C212-7D52-4A72-8DF2-A2D6203C2FA4}" dt="2026-09-20T00:57:49.791" v="15695" actId="700"/>
          <ac:spMkLst>
            <pc:docMk/>
            <pc:sldMk cId="4273621062" sldId="257"/>
            <ac:spMk id="92" creationId="{A7B99495-F43F-4D80-A44F-2CB4764EB90B}"/>
          </ac:spMkLst>
        </pc:spChg>
        <pc:spChg chg="del">
          <ac:chgData name="Oliver Kotelnikov" userId="d6eefee6-788b-4b79-b828-b703635bd53a" providerId="ADAL" clId="{97A8C212-7D52-4A72-8DF2-A2D6203C2FA4}" dt="2026-09-20T00:57:49.791" v="15695" actId="700"/>
          <ac:spMkLst>
            <pc:docMk/>
            <pc:sldMk cId="4273621062" sldId="257"/>
            <ac:spMk id="94" creationId="{70BEB1E7-2F88-40BC-B73D-42E5B6F80BFC}"/>
          </ac:spMkLst>
        </pc:spChg>
        <pc:graphicFrameChg chg="mod ord modGraphic">
          <ac:chgData name="Oliver Kotelnikov" userId="d6eefee6-788b-4b79-b828-b703635bd53a" providerId="ADAL" clId="{97A8C212-7D52-4A72-8DF2-A2D6203C2FA4}" dt="2026-09-20T01:02:12.785" v="15729" actId="14100"/>
          <ac:graphicFrameMkLst>
            <pc:docMk/>
            <pc:sldMk cId="4273621062" sldId="257"/>
            <ac:graphicFrameMk id="5" creationId="{4FA6AC5E-010C-421D-35FB-885C3D80378A}"/>
          </ac:graphicFrameMkLst>
        </pc:graphicFrameChg>
        <pc:picChg chg="del">
          <ac:chgData name="Oliver Kotelnikov" userId="d6eefee6-788b-4b79-b828-b703635bd53a" providerId="ADAL" clId="{97A8C212-7D52-4A72-8DF2-A2D6203C2FA4}" dt="2026-09-20T00:57:29.284" v="15693" actId="478"/>
          <ac:picMkLst>
            <pc:docMk/>
            <pc:sldMk cId="4273621062" sldId="257"/>
            <ac:picMk id="6" creationId="{A30FBE1C-42F3-2D20-47FD-9AADD2F7D7FC}"/>
          </ac:picMkLst>
        </pc:picChg>
        <pc:picChg chg="del">
          <ac:chgData name="Oliver Kotelnikov" userId="d6eefee6-788b-4b79-b828-b703635bd53a" providerId="ADAL" clId="{97A8C212-7D52-4A72-8DF2-A2D6203C2FA4}" dt="2026-09-20T00:57:40.733" v="15694" actId="478"/>
          <ac:picMkLst>
            <pc:docMk/>
            <pc:sldMk cId="4273621062" sldId="257"/>
            <ac:picMk id="7" creationId="{0F78A437-9E50-3624-FB98-B43ADD2A8B30}"/>
          </ac:picMkLst>
        </pc:picChg>
      </pc:sldChg>
      <pc:sldChg chg="addSp delSp modSp mod setBg modClrScheme chgLayout">
        <pc:chgData name="Oliver Kotelnikov" userId="d6eefee6-788b-4b79-b828-b703635bd53a" providerId="ADAL" clId="{97A8C212-7D52-4A72-8DF2-A2D6203C2FA4}" dt="2026-09-20T23:21:01.750" v="18054" actId="26606"/>
        <pc:sldMkLst>
          <pc:docMk/>
          <pc:sldMk cId="56536757" sldId="258"/>
        </pc:sldMkLst>
        <pc:spChg chg="add mod ord">
          <ac:chgData name="Oliver Kotelnikov" userId="d6eefee6-788b-4b79-b828-b703635bd53a" providerId="ADAL" clId="{97A8C212-7D52-4A72-8DF2-A2D6203C2FA4}" dt="2026-09-20T23:21:01.750" v="18054" actId="26606"/>
          <ac:spMkLst>
            <pc:docMk/>
            <pc:sldMk cId="56536757" sldId="258"/>
            <ac:spMk id="2" creationId="{39FE073D-0E49-650D-CD42-6157C6DD0B3A}"/>
          </ac:spMkLst>
        </pc:spChg>
        <pc:spChg chg="add del mod">
          <ac:chgData name="Oliver Kotelnikov" userId="d6eefee6-788b-4b79-b828-b703635bd53a" providerId="ADAL" clId="{97A8C212-7D52-4A72-8DF2-A2D6203C2FA4}" dt="2026-09-20T00:32:52.396" v="14340" actId="700"/>
          <ac:spMkLst>
            <pc:docMk/>
            <pc:sldMk cId="56536757" sldId="258"/>
            <ac:spMk id="4" creationId="{42A08E99-3883-4B7C-0363-3CF45D60AD50}"/>
          </ac:spMkLst>
        </pc:spChg>
        <pc:spChg chg="add del mod ord">
          <ac:chgData name="Oliver Kotelnikov" userId="d6eefee6-788b-4b79-b828-b703635bd53a" providerId="ADAL" clId="{97A8C212-7D52-4A72-8DF2-A2D6203C2FA4}" dt="2026-09-20T23:21:01.750" v="18054" actId="26606"/>
          <ac:spMkLst>
            <pc:docMk/>
            <pc:sldMk cId="56536757" sldId="258"/>
            <ac:spMk id="5" creationId="{17E0F134-5D0B-7A1C-C069-FDC38E02D0AA}"/>
          </ac:spMkLst>
        </pc:spChg>
        <pc:spChg chg="add">
          <ac:chgData name="Oliver Kotelnikov" userId="d6eefee6-788b-4b79-b828-b703635bd53a" providerId="ADAL" clId="{97A8C212-7D52-4A72-8DF2-A2D6203C2FA4}" dt="2026-09-20T23:21:01.750" v="18054" actId="26606"/>
          <ac:spMkLst>
            <pc:docMk/>
            <pc:sldMk cId="56536757" sldId="258"/>
            <ac:spMk id="11" creationId="{2E442304-DDBD-4F7B-8017-36BCC863FB40}"/>
          </ac:spMkLst>
        </pc:spChg>
        <pc:spChg chg="add">
          <ac:chgData name="Oliver Kotelnikov" userId="d6eefee6-788b-4b79-b828-b703635bd53a" providerId="ADAL" clId="{97A8C212-7D52-4A72-8DF2-A2D6203C2FA4}" dt="2026-09-20T23:21:01.750" v="18054" actId="26606"/>
          <ac:spMkLst>
            <pc:docMk/>
            <pc:sldMk cId="56536757" sldId="258"/>
            <ac:spMk id="13" creationId="{5E107275-3853-46FD-A241-DE4355A42675}"/>
          </ac:spMkLst>
        </pc:spChg>
        <pc:graphicFrameChg chg="add">
          <ac:chgData name="Oliver Kotelnikov" userId="d6eefee6-788b-4b79-b828-b703635bd53a" providerId="ADAL" clId="{97A8C212-7D52-4A72-8DF2-A2D6203C2FA4}" dt="2026-09-20T23:21:01.750" v="18054" actId="26606"/>
          <ac:graphicFrameMkLst>
            <pc:docMk/>
            <pc:sldMk cId="56536757" sldId="258"/>
            <ac:graphicFrameMk id="7" creationId="{2991BE40-795F-F9D0-D7DE-FA502BD855C3}"/>
          </ac:graphicFrameMkLst>
        </pc:graphicFrameChg>
        <pc:picChg chg="del">
          <ac:chgData name="Oliver Kotelnikov" userId="d6eefee6-788b-4b79-b828-b703635bd53a" providerId="ADAL" clId="{97A8C212-7D52-4A72-8DF2-A2D6203C2FA4}" dt="2026-09-20T00:28:56.315" v="14272" actId="478"/>
          <ac:picMkLst>
            <pc:docMk/>
            <pc:sldMk cId="56536757" sldId="258"/>
            <ac:picMk id="3" creationId="{BE7991FD-C6F5-D06C-9021-651E2C26EBE8}"/>
          </ac:picMkLst>
        </pc:picChg>
      </pc:sldChg>
      <pc:sldChg chg="del">
        <pc:chgData name="Oliver Kotelnikov" userId="d6eefee6-788b-4b79-b828-b703635bd53a" providerId="ADAL" clId="{97A8C212-7D52-4A72-8DF2-A2D6203C2FA4}" dt="2026-09-20T01:10:51.852" v="16141" actId="2696"/>
        <pc:sldMkLst>
          <pc:docMk/>
          <pc:sldMk cId="3924779718" sldId="259"/>
        </pc:sldMkLst>
      </pc:sldChg>
      <pc:sldChg chg="modSp mod ord">
        <pc:chgData name="Oliver Kotelnikov" userId="d6eefee6-788b-4b79-b828-b703635bd53a" providerId="ADAL" clId="{97A8C212-7D52-4A72-8DF2-A2D6203C2FA4}" dt="2026-09-21T22:55:56.101" v="18972"/>
        <pc:sldMkLst>
          <pc:docMk/>
          <pc:sldMk cId="985499995" sldId="260"/>
        </pc:sldMkLst>
        <pc:spChg chg="mod">
          <ac:chgData name="Oliver Kotelnikov" userId="d6eefee6-788b-4b79-b828-b703635bd53a" providerId="ADAL" clId="{97A8C212-7D52-4A72-8DF2-A2D6203C2FA4}" dt="2026-09-21T22:55:23.599" v="18968" actId="20577"/>
          <ac:spMkLst>
            <pc:docMk/>
            <pc:sldMk cId="985499995" sldId="260"/>
            <ac:spMk id="2" creationId="{87D0846E-6459-016B-FCD1-9DB3BE036ADD}"/>
          </ac:spMkLst>
        </pc:spChg>
        <pc:graphicFrameChg chg="mod">
          <ac:chgData name="Oliver Kotelnikov" userId="d6eefee6-788b-4b79-b828-b703635bd53a" providerId="ADAL" clId="{97A8C212-7D52-4A72-8DF2-A2D6203C2FA4}" dt="2026-09-21T22:55:56.101" v="18972"/>
          <ac:graphicFrameMkLst>
            <pc:docMk/>
            <pc:sldMk cId="985499995" sldId="260"/>
            <ac:graphicFrameMk id="25" creationId="{3872F5C4-C099-7568-D7CA-2D1D93651D47}"/>
          </ac:graphicFrameMkLst>
        </pc:graphicFrameChg>
      </pc:sldChg>
      <pc:sldChg chg="modSp mod">
        <pc:chgData name="Oliver Kotelnikov" userId="d6eefee6-788b-4b79-b828-b703635bd53a" providerId="ADAL" clId="{97A8C212-7D52-4A72-8DF2-A2D6203C2FA4}" dt="2026-09-21T22:56:28.231" v="18986" actId="20577"/>
        <pc:sldMkLst>
          <pc:docMk/>
          <pc:sldMk cId="968282971" sldId="261"/>
        </pc:sldMkLst>
        <pc:spChg chg="mod">
          <ac:chgData name="Oliver Kotelnikov" userId="d6eefee6-788b-4b79-b828-b703635bd53a" providerId="ADAL" clId="{97A8C212-7D52-4A72-8DF2-A2D6203C2FA4}" dt="2026-09-21T22:56:28.231" v="18986" actId="20577"/>
          <ac:spMkLst>
            <pc:docMk/>
            <pc:sldMk cId="968282971" sldId="261"/>
            <ac:spMk id="3" creationId="{E4284545-D349-53E7-E18E-2CECC7B10EF2}"/>
          </ac:spMkLst>
        </pc:spChg>
      </pc:sldChg>
      <pc:sldChg chg="del">
        <pc:chgData name="Oliver Kotelnikov" userId="d6eefee6-788b-4b79-b828-b703635bd53a" providerId="ADAL" clId="{97A8C212-7D52-4A72-8DF2-A2D6203C2FA4}" dt="2026-09-20T23:27:23.197" v="18145" actId="2696"/>
        <pc:sldMkLst>
          <pc:docMk/>
          <pc:sldMk cId="473801224" sldId="265"/>
        </pc:sldMkLst>
      </pc:sldChg>
      <pc:sldChg chg="del">
        <pc:chgData name="Oliver Kotelnikov" userId="d6eefee6-788b-4b79-b828-b703635bd53a" providerId="ADAL" clId="{97A8C212-7D52-4A72-8DF2-A2D6203C2FA4}" dt="2026-09-20T23:27:59.906" v="18146" actId="2696"/>
        <pc:sldMkLst>
          <pc:docMk/>
          <pc:sldMk cId="3773553888" sldId="272"/>
        </pc:sldMkLst>
      </pc:sldChg>
      <pc:sldChg chg="modSp mod ord">
        <pc:chgData name="Oliver Kotelnikov" userId="d6eefee6-788b-4b79-b828-b703635bd53a" providerId="ADAL" clId="{97A8C212-7D52-4A72-8DF2-A2D6203C2FA4}" dt="2026-09-21T22:54:24.706" v="18934" actId="20577"/>
        <pc:sldMkLst>
          <pc:docMk/>
          <pc:sldMk cId="375752624" sldId="275"/>
        </pc:sldMkLst>
        <pc:spChg chg="mod">
          <ac:chgData name="Oliver Kotelnikov" userId="d6eefee6-788b-4b79-b828-b703635bd53a" providerId="ADAL" clId="{97A8C212-7D52-4A72-8DF2-A2D6203C2FA4}" dt="2026-09-21T22:54:24.706" v="18934" actId="20577"/>
          <ac:spMkLst>
            <pc:docMk/>
            <pc:sldMk cId="375752624" sldId="275"/>
            <ac:spMk id="2" creationId="{FDE7569A-FF6C-A023-38ED-E8D675619559}"/>
          </ac:spMkLst>
        </pc:spChg>
      </pc:sldChg>
      <pc:sldChg chg="modSp">
        <pc:chgData name="Oliver Kotelnikov" userId="d6eefee6-788b-4b79-b828-b703635bd53a" providerId="ADAL" clId="{97A8C212-7D52-4A72-8DF2-A2D6203C2FA4}" dt="2026-09-21T22:56:02.743" v="18973"/>
        <pc:sldMkLst>
          <pc:docMk/>
          <pc:sldMk cId="3249487651" sldId="276"/>
        </pc:sldMkLst>
        <pc:graphicFrameChg chg="mod">
          <ac:chgData name="Oliver Kotelnikov" userId="d6eefee6-788b-4b79-b828-b703635bd53a" providerId="ADAL" clId="{97A8C212-7D52-4A72-8DF2-A2D6203C2FA4}" dt="2026-09-21T22:56:02.743" v="18973"/>
          <ac:graphicFrameMkLst>
            <pc:docMk/>
            <pc:sldMk cId="3249487651" sldId="276"/>
            <ac:graphicFrameMk id="16" creationId="{68A7A56F-F660-0BFD-8D57-6CFDB380D6FF}"/>
          </ac:graphicFrameMkLst>
        </pc:graphicFrameChg>
      </pc:sldChg>
      <pc:sldChg chg="modSp mod">
        <pc:chgData name="Oliver Kotelnikov" userId="d6eefee6-788b-4b79-b828-b703635bd53a" providerId="ADAL" clId="{97A8C212-7D52-4A72-8DF2-A2D6203C2FA4}" dt="2026-09-20T00:28:29.111" v="14271" actId="20577"/>
        <pc:sldMkLst>
          <pc:docMk/>
          <pc:sldMk cId="2876413092" sldId="277"/>
        </pc:sldMkLst>
        <pc:spChg chg="mod">
          <ac:chgData name="Oliver Kotelnikov" userId="d6eefee6-788b-4b79-b828-b703635bd53a" providerId="ADAL" clId="{97A8C212-7D52-4A72-8DF2-A2D6203C2FA4}" dt="2026-09-20T00:25:27.033" v="14157" actId="20577"/>
          <ac:spMkLst>
            <pc:docMk/>
            <pc:sldMk cId="2876413092" sldId="277"/>
            <ac:spMk id="2" creationId="{3BE34E07-699D-77F1-4E64-A57A9DA4D7B7}"/>
          </ac:spMkLst>
        </pc:spChg>
        <pc:graphicFrameChg chg="mod modGraphic">
          <ac:chgData name="Oliver Kotelnikov" userId="d6eefee6-788b-4b79-b828-b703635bd53a" providerId="ADAL" clId="{97A8C212-7D52-4A72-8DF2-A2D6203C2FA4}" dt="2026-09-20T00:28:29.111" v="14271" actId="20577"/>
          <ac:graphicFrameMkLst>
            <pc:docMk/>
            <pc:sldMk cId="2876413092" sldId="277"/>
            <ac:graphicFrameMk id="5" creationId="{842C0816-FDAC-A721-543D-F72E8D6DA02C}"/>
          </ac:graphicFrameMkLst>
        </pc:graphicFrameChg>
      </pc:sldChg>
      <pc:sldChg chg="addSp delSp modSp mod delDesignElem chgLayout">
        <pc:chgData name="Oliver Kotelnikov" userId="d6eefee6-788b-4b79-b828-b703635bd53a" providerId="ADAL" clId="{97A8C212-7D52-4A72-8DF2-A2D6203C2FA4}" dt="2026-09-20T23:21:46.105" v="18057" actId="26606"/>
        <pc:sldMkLst>
          <pc:docMk/>
          <pc:sldMk cId="3981914951" sldId="280"/>
        </pc:sldMkLst>
        <pc:spChg chg="mod ord">
          <ac:chgData name="Oliver Kotelnikov" userId="d6eefee6-788b-4b79-b828-b703635bd53a" providerId="ADAL" clId="{97A8C212-7D52-4A72-8DF2-A2D6203C2FA4}" dt="2026-09-20T23:21:46.105" v="18057" actId="26606"/>
          <ac:spMkLst>
            <pc:docMk/>
            <pc:sldMk cId="3981914951" sldId="280"/>
            <ac:spMk id="2" creationId="{CE5A3820-70C6-1C0F-F12B-01250104952F}"/>
          </ac:spMkLst>
        </pc:spChg>
        <pc:spChg chg="del mod">
          <ac:chgData name="Oliver Kotelnikov" userId="d6eefee6-788b-4b79-b828-b703635bd53a" providerId="ADAL" clId="{97A8C212-7D52-4A72-8DF2-A2D6203C2FA4}" dt="2026-09-20T00:49:09.954" v="15040" actId="700"/>
          <ac:spMkLst>
            <pc:docMk/>
            <pc:sldMk cId="3981914951" sldId="280"/>
            <ac:spMk id="3" creationId="{0BEBB89E-8660-2137-A668-1D23B49297D2}"/>
          </ac:spMkLst>
        </pc:spChg>
        <pc:spChg chg="add del mod ord">
          <ac:chgData name="Oliver Kotelnikov" userId="d6eefee6-788b-4b79-b828-b703635bd53a" providerId="ADAL" clId="{97A8C212-7D52-4A72-8DF2-A2D6203C2FA4}" dt="2026-09-20T23:21:46.105" v="18057" actId="26606"/>
          <ac:spMkLst>
            <pc:docMk/>
            <pc:sldMk cId="3981914951" sldId="280"/>
            <ac:spMk id="4" creationId="{19A01EA9-CA97-36FC-584D-71AF1D6190ED}"/>
          </ac:spMkLst>
        </pc:spChg>
        <pc:spChg chg="add del">
          <ac:chgData name="Oliver Kotelnikov" userId="d6eefee6-788b-4b79-b828-b703635bd53a" providerId="ADAL" clId="{97A8C212-7D52-4A72-8DF2-A2D6203C2FA4}" dt="2026-09-20T23:21:46.082" v="18056" actId="26606"/>
          <ac:spMkLst>
            <pc:docMk/>
            <pc:sldMk cId="3981914951" sldId="280"/>
            <ac:spMk id="7" creationId="{7517A47C-B2E5-4B79-8061-D74B1311AF6E}"/>
          </ac:spMkLst>
        </pc:spChg>
        <pc:spChg chg="add del">
          <ac:chgData name="Oliver Kotelnikov" userId="d6eefee6-788b-4b79-b828-b703635bd53a" providerId="ADAL" clId="{97A8C212-7D52-4A72-8DF2-A2D6203C2FA4}" dt="2026-09-20T23:21:46.082" v="18056" actId="26606"/>
          <ac:spMkLst>
            <pc:docMk/>
            <pc:sldMk cId="3981914951" sldId="280"/>
            <ac:spMk id="8" creationId="{C505E780-2083-4CB5-A42A-5E0E2908ECC3}"/>
          </ac:spMkLst>
        </pc:spChg>
        <pc:spChg chg="del">
          <ac:chgData name="Oliver Kotelnikov" userId="d6eefee6-788b-4b79-b828-b703635bd53a" providerId="ADAL" clId="{97A8C212-7D52-4A72-8DF2-A2D6203C2FA4}" dt="2026-09-20T00:49:09.954" v="15040" actId="700"/>
          <ac:spMkLst>
            <pc:docMk/>
            <pc:sldMk cId="3981914951" sldId="280"/>
            <ac:spMk id="10" creationId="{F541DB91-0B10-46D9-B34B-7BFF9602606D}"/>
          </ac:spMkLst>
        </pc:spChg>
        <pc:spChg chg="add">
          <ac:chgData name="Oliver Kotelnikov" userId="d6eefee6-788b-4b79-b828-b703635bd53a" providerId="ADAL" clId="{97A8C212-7D52-4A72-8DF2-A2D6203C2FA4}" dt="2026-09-20T23:21:46.105" v="18057" actId="26606"/>
          <ac:spMkLst>
            <pc:docMk/>
            <pc:sldMk cId="3981914951" sldId="280"/>
            <ac:spMk id="11" creationId="{B50AB553-2A96-4A92-96F2-93548E096954}"/>
          </ac:spMkLst>
        </pc:spChg>
        <pc:spChg chg="del">
          <ac:chgData name="Oliver Kotelnikov" userId="d6eefee6-788b-4b79-b828-b703635bd53a" providerId="ADAL" clId="{97A8C212-7D52-4A72-8DF2-A2D6203C2FA4}" dt="2026-09-20T00:49:09.954" v="15040" actId="700"/>
          <ac:spMkLst>
            <pc:docMk/>
            <pc:sldMk cId="3981914951" sldId="280"/>
            <ac:spMk id="12" creationId="{9CF7FE1C-8BC5-4B0C-A2BC-93AB72C90FDD}"/>
          </ac:spMkLst>
        </pc:spChg>
        <pc:spChg chg="add del">
          <ac:chgData name="Oliver Kotelnikov" userId="d6eefee6-788b-4b79-b828-b703635bd53a" providerId="ADAL" clId="{97A8C212-7D52-4A72-8DF2-A2D6203C2FA4}" dt="2026-09-20T23:21:46.082" v="18056" actId="26606"/>
          <ac:spMkLst>
            <pc:docMk/>
            <pc:sldMk cId="3981914951" sldId="280"/>
            <ac:spMk id="14" creationId="{D2C0AE1C-0118-41AE-8A10-7CDCBF10E96F}"/>
          </ac:spMkLst>
        </pc:spChg>
        <pc:spChg chg="add del">
          <ac:chgData name="Oliver Kotelnikov" userId="d6eefee6-788b-4b79-b828-b703635bd53a" providerId="ADAL" clId="{97A8C212-7D52-4A72-8DF2-A2D6203C2FA4}" dt="2026-09-20T23:21:46.082" v="18056" actId="26606"/>
          <ac:spMkLst>
            <pc:docMk/>
            <pc:sldMk cId="3981914951" sldId="280"/>
            <ac:spMk id="16" creationId="{463EEC44-1BA3-44ED-81FC-A644B04B2A44}"/>
          </ac:spMkLst>
        </pc:spChg>
        <pc:graphicFrameChg chg="add del">
          <ac:chgData name="Oliver Kotelnikov" userId="d6eefee6-788b-4b79-b828-b703635bd53a" providerId="ADAL" clId="{97A8C212-7D52-4A72-8DF2-A2D6203C2FA4}" dt="2026-09-20T23:21:46.082" v="18056" actId="26606"/>
          <ac:graphicFrameMkLst>
            <pc:docMk/>
            <pc:sldMk cId="3981914951" sldId="280"/>
            <ac:graphicFrameMk id="6" creationId="{7C361873-94CE-1E52-79EE-06AD51ECBEC1}"/>
          </ac:graphicFrameMkLst>
        </pc:graphicFrameChg>
        <pc:graphicFrameChg chg="add">
          <ac:chgData name="Oliver Kotelnikov" userId="d6eefee6-788b-4b79-b828-b703635bd53a" providerId="ADAL" clId="{97A8C212-7D52-4A72-8DF2-A2D6203C2FA4}" dt="2026-09-20T23:21:46.105" v="18057" actId="26606"/>
          <ac:graphicFrameMkLst>
            <pc:docMk/>
            <pc:sldMk cId="3981914951" sldId="280"/>
            <ac:graphicFrameMk id="19" creationId="{9454D986-7EEB-42AF-C173-0BA122385C15}"/>
          </ac:graphicFrameMkLst>
        </pc:graphicFrameChg>
        <pc:picChg chg="del">
          <ac:chgData name="Oliver Kotelnikov" userId="d6eefee6-788b-4b79-b828-b703635bd53a" providerId="ADAL" clId="{97A8C212-7D52-4A72-8DF2-A2D6203C2FA4}" dt="2026-09-20T00:47:45.348" v="14989" actId="478"/>
          <ac:picMkLst>
            <pc:docMk/>
            <pc:sldMk cId="3981914951" sldId="280"/>
            <ac:picMk id="5" creationId="{E28121EA-82B6-1C9E-D803-23892E2013B8}"/>
          </ac:picMkLst>
        </pc:picChg>
        <pc:picChg chg="add">
          <ac:chgData name="Oliver Kotelnikov" userId="d6eefee6-788b-4b79-b828-b703635bd53a" providerId="ADAL" clId="{97A8C212-7D52-4A72-8DF2-A2D6203C2FA4}" dt="2026-09-20T23:21:46.105" v="18057" actId="26606"/>
          <ac:picMkLst>
            <pc:docMk/>
            <pc:sldMk cId="3981914951" sldId="280"/>
            <ac:picMk id="18" creationId="{FC972494-3FF9-85A8-909A-63790BEF73CD}"/>
          </ac:picMkLst>
        </pc:picChg>
      </pc:sldChg>
      <pc:sldChg chg="del">
        <pc:chgData name="Oliver Kotelnikov" userId="d6eefee6-788b-4b79-b828-b703635bd53a" providerId="ADAL" clId="{97A8C212-7D52-4A72-8DF2-A2D6203C2FA4}" dt="2026-09-20T02:47:07.602" v="16634" actId="2696"/>
        <pc:sldMkLst>
          <pc:docMk/>
          <pc:sldMk cId="2881141821" sldId="282"/>
        </pc:sldMkLst>
      </pc:sldChg>
      <pc:sldChg chg="addSp delSp modSp mod ord setBg">
        <pc:chgData name="Oliver Kotelnikov" userId="d6eefee6-788b-4b79-b828-b703635bd53a" providerId="ADAL" clId="{97A8C212-7D52-4A72-8DF2-A2D6203C2FA4}" dt="2026-09-20T23:50:01.221" v="18875" actId="1076"/>
        <pc:sldMkLst>
          <pc:docMk/>
          <pc:sldMk cId="752574201" sldId="283"/>
        </pc:sldMkLst>
        <pc:spChg chg="mod">
          <ac:chgData name="Oliver Kotelnikov" userId="d6eefee6-788b-4b79-b828-b703635bd53a" providerId="ADAL" clId="{97A8C212-7D52-4A72-8DF2-A2D6203C2FA4}" dt="2026-09-20T23:44:46.193" v="18864" actId="20577"/>
          <ac:spMkLst>
            <pc:docMk/>
            <pc:sldMk cId="752574201" sldId="283"/>
            <ac:spMk id="2" creationId="{2418BC7E-D97D-5276-EC54-570BB580AABA}"/>
          </ac:spMkLst>
        </pc:spChg>
        <pc:spChg chg="add del">
          <ac:chgData name="Oliver Kotelnikov" userId="d6eefee6-788b-4b79-b828-b703635bd53a" providerId="ADAL" clId="{97A8C212-7D52-4A72-8DF2-A2D6203C2FA4}" dt="2026-09-20T23:43:47.573" v="18835" actId="26606"/>
          <ac:spMkLst>
            <pc:docMk/>
            <pc:sldMk cId="752574201" sldId="283"/>
            <ac:spMk id="29" creationId="{B50AB553-2A96-4A92-96F2-93548E096954}"/>
          </ac:spMkLst>
        </pc:spChg>
        <pc:spChg chg="add">
          <ac:chgData name="Oliver Kotelnikov" userId="d6eefee6-788b-4b79-b828-b703635bd53a" providerId="ADAL" clId="{97A8C212-7D52-4A72-8DF2-A2D6203C2FA4}" dt="2026-09-20T23:43:47.573" v="18835" actId="26606"/>
          <ac:spMkLst>
            <pc:docMk/>
            <pc:sldMk cId="752574201" sldId="283"/>
            <ac:spMk id="34" creationId="{45D37F4E-DDB4-456B-97E0-9937730A039F}"/>
          </ac:spMkLst>
        </pc:spChg>
        <pc:spChg chg="add">
          <ac:chgData name="Oliver Kotelnikov" userId="d6eefee6-788b-4b79-b828-b703635bd53a" providerId="ADAL" clId="{97A8C212-7D52-4A72-8DF2-A2D6203C2FA4}" dt="2026-09-20T23:43:47.573" v="18835" actId="26606"/>
          <ac:spMkLst>
            <pc:docMk/>
            <pc:sldMk cId="752574201" sldId="283"/>
            <ac:spMk id="36" creationId="{B2DD41CD-8F47-4F56-AD12-4E2FF7696987}"/>
          </ac:spMkLst>
        </pc:spChg>
        <pc:graphicFrameChg chg="mod modGraphic">
          <ac:chgData name="Oliver Kotelnikov" userId="d6eefee6-788b-4b79-b828-b703635bd53a" providerId="ADAL" clId="{97A8C212-7D52-4A72-8DF2-A2D6203C2FA4}" dt="2026-09-20T23:43:47.573" v="18835" actId="26606"/>
          <ac:graphicFrameMkLst>
            <pc:docMk/>
            <pc:sldMk cId="752574201" sldId="283"/>
            <ac:graphicFrameMk id="23" creationId="{62E8192A-01D8-BA54-2B29-B0196B6D88F4}"/>
          </ac:graphicFrameMkLst>
        </pc:graphicFrameChg>
        <pc:picChg chg="add del mod">
          <ac:chgData name="Oliver Kotelnikov" userId="d6eefee6-788b-4b79-b828-b703635bd53a" providerId="ADAL" clId="{97A8C212-7D52-4A72-8DF2-A2D6203C2FA4}" dt="2026-09-20T23:48:02.188" v="18867" actId="478"/>
          <ac:picMkLst>
            <pc:docMk/>
            <pc:sldMk cId="752574201" sldId="283"/>
            <ac:picMk id="4" creationId="{7CADE813-EE9F-75DB-4A8D-B80BD3120AFB}"/>
          </ac:picMkLst>
        </pc:picChg>
        <pc:picChg chg="add mod">
          <ac:chgData name="Oliver Kotelnikov" userId="d6eefee6-788b-4b79-b828-b703635bd53a" providerId="ADAL" clId="{97A8C212-7D52-4A72-8DF2-A2D6203C2FA4}" dt="2026-09-20T23:50:01.221" v="18875" actId="1076"/>
          <ac:picMkLst>
            <pc:docMk/>
            <pc:sldMk cId="752574201" sldId="283"/>
            <ac:picMk id="6" creationId="{844909BE-76B9-2E68-7FC0-6193B5D7C73A}"/>
          </ac:picMkLst>
        </pc:picChg>
        <pc:picChg chg="add del mod ord">
          <ac:chgData name="Oliver Kotelnikov" userId="d6eefee6-788b-4b79-b828-b703635bd53a" providerId="ADAL" clId="{97A8C212-7D52-4A72-8DF2-A2D6203C2FA4}" dt="2026-09-20T23:43:52.342" v="18836" actId="478"/>
          <ac:picMkLst>
            <pc:docMk/>
            <pc:sldMk cId="752574201" sldId="283"/>
            <ac:picMk id="25" creationId="{B29916E8-5FAB-7C1B-580D-DDAA6D3D5CA7}"/>
          </ac:picMkLst>
        </pc:picChg>
      </pc:sldChg>
      <pc:sldChg chg="modSp mod">
        <pc:chgData name="Oliver Kotelnikov" userId="d6eefee6-788b-4b79-b828-b703635bd53a" providerId="ADAL" clId="{97A8C212-7D52-4A72-8DF2-A2D6203C2FA4}" dt="2026-09-21T22:56:43.091" v="18998" actId="20577"/>
        <pc:sldMkLst>
          <pc:docMk/>
          <pc:sldMk cId="3672816588" sldId="284"/>
        </pc:sldMkLst>
        <pc:graphicFrameChg chg="modGraphic">
          <ac:chgData name="Oliver Kotelnikov" userId="d6eefee6-788b-4b79-b828-b703635bd53a" providerId="ADAL" clId="{97A8C212-7D52-4A72-8DF2-A2D6203C2FA4}" dt="2026-09-21T22:56:43.091" v="18998" actId="20577"/>
          <ac:graphicFrameMkLst>
            <pc:docMk/>
            <pc:sldMk cId="3672816588" sldId="284"/>
            <ac:graphicFrameMk id="5" creationId="{7C179BB1-2AC7-04CF-3B7B-1CE3FAE47A68}"/>
          </ac:graphicFrameMkLst>
        </pc:graphicFrameChg>
      </pc:sldChg>
      <pc:sldChg chg="addSp delSp modSp new mod setBg">
        <pc:chgData name="Oliver Kotelnikov" userId="d6eefee6-788b-4b79-b828-b703635bd53a" providerId="ADAL" clId="{97A8C212-7D52-4A72-8DF2-A2D6203C2FA4}" dt="2026-09-20T23:22:18.849" v="18058" actId="26606"/>
        <pc:sldMkLst>
          <pc:docMk/>
          <pc:sldMk cId="2472659655" sldId="285"/>
        </pc:sldMkLst>
        <pc:spChg chg="mod">
          <ac:chgData name="Oliver Kotelnikov" userId="d6eefee6-788b-4b79-b828-b703635bd53a" providerId="ADAL" clId="{97A8C212-7D52-4A72-8DF2-A2D6203C2FA4}" dt="2026-09-20T23:22:18.849" v="18058" actId="26606"/>
          <ac:spMkLst>
            <pc:docMk/>
            <pc:sldMk cId="2472659655" sldId="285"/>
            <ac:spMk id="2" creationId="{A23B31D7-7CA2-6EA9-57FD-B93D49217A4A}"/>
          </ac:spMkLst>
        </pc:spChg>
        <pc:spChg chg="del mod">
          <ac:chgData name="Oliver Kotelnikov" userId="d6eefee6-788b-4b79-b828-b703635bd53a" providerId="ADAL" clId="{97A8C212-7D52-4A72-8DF2-A2D6203C2FA4}" dt="2026-09-20T23:22:18.849" v="18058" actId="26606"/>
          <ac:spMkLst>
            <pc:docMk/>
            <pc:sldMk cId="2472659655" sldId="285"/>
            <ac:spMk id="3" creationId="{D4D66B4F-981A-B485-88E6-86E824DF93CB}"/>
          </ac:spMkLst>
        </pc:spChg>
        <pc:spChg chg="add">
          <ac:chgData name="Oliver Kotelnikov" userId="d6eefee6-788b-4b79-b828-b703635bd53a" providerId="ADAL" clId="{97A8C212-7D52-4A72-8DF2-A2D6203C2FA4}" dt="2026-09-20T23:22:18.849" v="18058" actId="26606"/>
          <ac:spMkLst>
            <pc:docMk/>
            <pc:sldMk cId="2472659655" sldId="285"/>
            <ac:spMk id="10" creationId="{B50AB553-2A96-4A92-96F2-93548E096954}"/>
          </ac:spMkLst>
        </pc:spChg>
        <pc:graphicFrameChg chg="add">
          <ac:chgData name="Oliver Kotelnikov" userId="d6eefee6-788b-4b79-b828-b703635bd53a" providerId="ADAL" clId="{97A8C212-7D52-4A72-8DF2-A2D6203C2FA4}" dt="2026-09-20T23:22:18.849" v="18058" actId="26606"/>
          <ac:graphicFrameMkLst>
            <pc:docMk/>
            <pc:sldMk cId="2472659655" sldId="285"/>
            <ac:graphicFrameMk id="5" creationId="{BA676AE4-C788-F870-E555-6BD0793FF42A}"/>
          </ac:graphicFrameMkLst>
        </pc:graphicFrameChg>
        <pc:picChg chg="add">
          <ac:chgData name="Oliver Kotelnikov" userId="d6eefee6-788b-4b79-b828-b703635bd53a" providerId="ADAL" clId="{97A8C212-7D52-4A72-8DF2-A2D6203C2FA4}" dt="2026-09-20T23:22:18.849" v="18058" actId="26606"/>
          <ac:picMkLst>
            <pc:docMk/>
            <pc:sldMk cId="2472659655" sldId="285"/>
            <ac:picMk id="6" creationId="{8BA51B3F-4C5F-D72A-72CA-FEDE63661C97}"/>
          </ac:picMkLst>
        </pc:picChg>
      </pc:sldChg>
      <pc:sldChg chg="addSp delSp modSp new mod setBg setClrOvrMap">
        <pc:chgData name="Oliver Kotelnikov" userId="d6eefee6-788b-4b79-b828-b703635bd53a" providerId="ADAL" clId="{97A8C212-7D52-4A72-8DF2-A2D6203C2FA4}" dt="2026-09-20T23:51:01.382" v="18882" actId="1076"/>
        <pc:sldMkLst>
          <pc:docMk/>
          <pc:sldMk cId="1798416487" sldId="286"/>
        </pc:sldMkLst>
        <pc:spChg chg="mod">
          <ac:chgData name="Oliver Kotelnikov" userId="d6eefee6-788b-4b79-b828-b703635bd53a" providerId="ADAL" clId="{97A8C212-7D52-4A72-8DF2-A2D6203C2FA4}" dt="2026-09-20T23:33:26.125" v="18377" actId="26606"/>
          <ac:spMkLst>
            <pc:docMk/>
            <pc:sldMk cId="1798416487" sldId="286"/>
            <ac:spMk id="2" creationId="{EECEA80E-9B99-9F44-63CA-55B8A92B0184}"/>
          </ac:spMkLst>
        </pc:spChg>
        <pc:spChg chg="del mod">
          <ac:chgData name="Oliver Kotelnikov" userId="d6eefee6-788b-4b79-b828-b703635bd53a" providerId="ADAL" clId="{97A8C212-7D52-4A72-8DF2-A2D6203C2FA4}" dt="2026-09-20T23:22:36.119" v="18059" actId="26606"/>
          <ac:spMkLst>
            <pc:docMk/>
            <pc:sldMk cId="1798416487" sldId="286"/>
            <ac:spMk id="3" creationId="{9FACF240-4E75-1E42-E255-C95445ACA26C}"/>
          </ac:spMkLst>
        </pc:spChg>
        <pc:spChg chg="add del">
          <ac:chgData name="Oliver Kotelnikov" userId="d6eefee6-788b-4b79-b828-b703635bd53a" providerId="ADAL" clId="{97A8C212-7D52-4A72-8DF2-A2D6203C2FA4}" dt="2026-09-20T23:23:10.026" v="18064" actId="26606"/>
          <ac:spMkLst>
            <pc:docMk/>
            <pc:sldMk cId="1798416487" sldId="286"/>
            <ac:spMk id="10" creationId="{257363FD-7E77-4145-9483-331A807ADF0E}"/>
          </ac:spMkLst>
        </pc:spChg>
        <pc:spChg chg="add del">
          <ac:chgData name="Oliver Kotelnikov" userId="d6eefee6-788b-4b79-b828-b703635bd53a" providerId="ADAL" clId="{97A8C212-7D52-4A72-8DF2-A2D6203C2FA4}" dt="2026-09-20T23:23:31.490" v="18065" actId="26606"/>
          <ac:spMkLst>
            <pc:docMk/>
            <pc:sldMk cId="1798416487" sldId="286"/>
            <ac:spMk id="15" creationId="{9228552E-C8B1-4A80-8448-0787CE0FC704}"/>
          </ac:spMkLst>
        </pc:spChg>
        <pc:spChg chg="add del">
          <ac:chgData name="Oliver Kotelnikov" userId="d6eefee6-788b-4b79-b828-b703635bd53a" providerId="ADAL" clId="{97A8C212-7D52-4A72-8DF2-A2D6203C2FA4}" dt="2026-09-20T23:33:26.125" v="18377" actId="26606"/>
          <ac:spMkLst>
            <pc:docMk/>
            <pc:sldMk cId="1798416487" sldId="286"/>
            <ac:spMk id="20" creationId="{9228552E-C8B1-4A80-8448-0787CE0FC704}"/>
          </ac:spMkLst>
        </pc:spChg>
        <pc:spChg chg="add">
          <ac:chgData name="Oliver Kotelnikov" userId="d6eefee6-788b-4b79-b828-b703635bd53a" providerId="ADAL" clId="{97A8C212-7D52-4A72-8DF2-A2D6203C2FA4}" dt="2026-09-20T23:33:26.125" v="18377" actId="26606"/>
          <ac:spMkLst>
            <pc:docMk/>
            <pc:sldMk cId="1798416487" sldId="286"/>
            <ac:spMk id="25" creationId="{B50AB553-2A96-4A92-96F2-93548E096954}"/>
          </ac:spMkLst>
        </pc:spChg>
        <pc:graphicFrameChg chg="add mod modGraphic">
          <ac:chgData name="Oliver Kotelnikov" userId="d6eefee6-788b-4b79-b828-b703635bd53a" providerId="ADAL" clId="{97A8C212-7D52-4A72-8DF2-A2D6203C2FA4}" dt="2026-09-20T23:33:26.125" v="18377" actId="26606"/>
          <ac:graphicFrameMkLst>
            <pc:docMk/>
            <pc:sldMk cId="1798416487" sldId="286"/>
            <ac:graphicFrameMk id="5" creationId="{B3D440ED-48CC-DA80-89E3-FAD2C62E55F1}"/>
          </ac:graphicFrameMkLst>
        </pc:graphicFrameChg>
        <pc:picChg chg="add mod">
          <ac:chgData name="Oliver Kotelnikov" userId="d6eefee6-788b-4b79-b828-b703635bd53a" providerId="ADAL" clId="{97A8C212-7D52-4A72-8DF2-A2D6203C2FA4}" dt="2026-09-20T23:33:26.125" v="18377" actId="26606"/>
          <ac:picMkLst>
            <pc:docMk/>
            <pc:sldMk cId="1798416487" sldId="286"/>
            <ac:picMk id="6" creationId="{D8CD8DD2-A8CC-0F28-81BC-F6075ACC1405}"/>
          </ac:picMkLst>
        </pc:picChg>
        <pc:picChg chg="add mod">
          <ac:chgData name="Oliver Kotelnikov" userId="d6eefee6-788b-4b79-b828-b703635bd53a" providerId="ADAL" clId="{97A8C212-7D52-4A72-8DF2-A2D6203C2FA4}" dt="2026-09-20T23:51:01.382" v="18882" actId="1076"/>
          <ac:picMkLst>
            <pc:docMk/>
            <pc:sldMk cId="1798416487" sldId="286"/>
            <ac:picMk id="7" creationId="{9877F153-BDEF-4E7B-9DA2-9A7A7A17E4A7}"/>
          </ac:picMkLst>
        </pc:picChg>
      </pc:sldChg>
      <pc:sldChg chg="addSp delSp modSp new mod setBg">
        <pc:chgData name="Oliver Kotelnikov" userId="d6eefee6-788b-4b79-b828-b703635bd53a" providerId="ADAL" clId="{97A8C212-7D52-4A72-8DF2-A2D6203C2FA4}" dt="2026-09-20T23:25:57.776" v="18103" actId="20577"/>
        <pc:sldMkLst>
          <pc:docMk/>
          <pc:sldMk cId="2932154501" sldId="287"/>
        </pc:sldMkLst>
        <pc:spChg chg="mod">
          <ac:chgData name="Oliver Kotelnikov" userId="d6eefee6-788b-4b79-b828-b703635bd53a" providerId="ADAL" clId="{97A8C212-7D52-4A72-8DF2-A2D6203C2FA4}" dt="2026-09-20T23:25:57.776" v="18103" actId="20577"/>
          <ac:spMkLst>
            <pc:docMk/>
            <pc:sldMk cId="2932154501" sldId="287"/>
            <ac:spMk id="2" creationId="{9ED59B9F-03E8-4A65-04E1-B2394AF0E496}"/>
          </ac:spMkLst>
        </pc:spChg>
        <pc:spChg chg="add del mod">
          <ac:chgData name="Oliver Kotelnikov" userId="d6eefee6-788b-4b79-b828-b703635bd53a" providerId="ADAL" clId="{97A8C212-7D52-4A72-8DF2-A2D6203C2FA4}" dt="2026-09-20T23:23:53.083" v="18068" actId="26606"/>
          <ac:spMkLst>
            <pc:docMk/>
            <pc:sldMk cId="2932154501" sldId="287"/>
            <ac:spMk id="3" creationId="{B63C131B-A902-8552-CEB4-F0029FD00389}"/>
          </ac:spMkLst>
        </pc:spChg>
        <pc:spChg chg="add del">
          <ac:chgData name="Oliver Kotelnikov" userId="d6eefee6-788b-4b79-b828-b703635bd53a" providerId="ADAL" clId="{97A8C212-7D52-4A72-8DF2-A2D6203C2FA4}" dt="2026-09-20T23:23:53.064" v="18067" actId="26606"/>
          <ac:spMkLst>
            <pc:docMk/>
            <pc:sldMk cId="2932154501" sldId="287"/>
            <ac:spMk id="9" creationId="{BACC6370-2D7E-4714-9D71-7542949D7D5D}"/>
          </ac:spMkLst>
        </pc:spChg>
        <pc:spChg chg="add">
          <ac:chgData name="Oliver Kotelnikov" userId="d6eefee6-788b-4b79-b828-b703635bd53a" providerId="ADAL" clId="{97A8C212-7D52-4A72-8DF2-A2D6203C2FA4}" dt="2026-09-20T23:23:53.083" v="18068" actId="26606"/>
          <ac:spMkLst>
            <pc:docMk/>
            <pc:sldMk cId="2932154501" sldId="287"/>
            <ac:spMk id="10" creationId="{257363FD-7E77-4145-9483-331A807ADF0E}"/>
          </ac:spMkLst>
        </pc:spChg>
        <pc:spChg chg="add del">
          <ac:chgData name="Oliver Kotelnikov" userId="d6eefee6-788b-4b79-b828-b703635bd53a" providerId="ADAL" clId="{97A8C212-7D52-4A72-8DF2-A2D6203C2FA4}" dt="2026-09-20T23:23:53.064" v="18067" actId="26606"/>
          <ac:spMkLst>
            <pc:docMk/>
            <pc:sldMk cId="2932154501" sldId="287"/>
            <ac:spMk id="11" creationId="{F68B3F68-107C-434F-AA38-110D5EA91B85}"/>
          </ac:spMkLst>
        </pc:spChg>
        <pc:spChg chg="add del">
          <ac:chgData name="Oliver Kotelnikov" userId="d6eefee6-788b-4b79-b828-b703635bd53a" providerId="ADAL" clId="{97A8C212-7D52-4A72-8DF2-A2D6203C2FA4}" dt="2026-09-20T23:23:53.064" v="18067" actId="26606"/>
          <ac:spMkLst>
            <pc:docMk/>
            <pc:sldMk cId="2932154501" sldId="287"/>
            <ac:spMk id="13" creationId="{AAD0DBB9-1A4B-4391-81D4-CB19F9AB918A}"/>
          </ac:spMkLst>
        </pc:spChg>
        <pc:spChg chg="add del">
          <ac:chgData name="Oliver Kotelnikov" userId="d6eefee6-788b-4b79-b828-b703635bd53a" providerId="ADAL" clId="{97A8C212-7D52-4A72-8DF2-A2D6203C2FA4}" dt="2026-09-20T23:23:53.064" v="18067" actId="26606"/>
          <ac:spMkLst>
            <pc:docMk/>
            <pc:sldMk cId="2932154501" sldId="287"/>
            <ac:spMk id="15" creationId="{063BBA22-50EA-4C4D-BE05-F1CE4E63AA56}"/>
          </ac:spMkLst>
        </pc:spChg>
        <pc:graphicFrameChg chg="add del">
          <ac:chgData name="Oliver Kotelnikov" userId="d6eefee6-788b-4b79-b828-b703635bd53a" providerId="ADAL" clId="{97A8C212-7D52-4A72-8DF2-A2D6203C2FA4}" dt="2026-09-20T23:23:53.064" v="18067" actId="26606"/>
          <ac:graphicFrameMkLst>
            <pc:docMk/>
            <pc:sldMk cId="2932154501" sldId="287"/>
            <ac:graphicFrameMk id="5" creationId="{B4B7262E-2C57-205D-F4EB-66147F97F16A}"/>
          </ac:graphicFrameMkLst>
        </pc:graphicFrameChg>
        <pc:graphicFrameChg chg="add">
          <ac:chgData name="Oliver Kotelnikov" userId="d6eefee6-788b-4b79-b828-b703635bd53a" providerId="ADAL" clId="{97A8C212-7D52-4A72-8DF2-A2D6203C2FA4}" dt="2026-09-20T23:23:53.083" v="18068" actId="26606"/>
          <ac:graphicFrameMkLst>
            <pc:docMk/>
            <pc:sldMk cId="2932154501" sldId="287"/>
            <ac:graphicFrameMk id="17" creationId="{0AF5D8E1-F325-2B76-DF00-A05F4F643C6F}"/>
          </ac:graphicFrameMkLst>
        </pc:graphicFrameChg>
        <pc:picChg chg="add mod">
          <ac:chgData name="Oliver Kotelnikov" userId="d6eefee6-788b-4b79-b828-b703635bd53a" providerId="ADAL" clId="{97A8C212-7D52-4A72-8DF2-A2D6203C2FA4}" dt="2026-09-20T23:25:48.907" v="18074" actId="1076"/>
          <ac:picMkLst>
            <pc:docMk/>
            <pc:sldMk cId="2932154501" sldId="287"/>
            <ac:picMk id="6" creationId="{0F2B4789-01EA-C371-A205-8819C3F64439}"/>
          </ac:picMkLst>
        </pc:picChg>
      </pc:sldChg>
      <pc:sldChg chg="addSp delSp modSp new mod ord setBg setClrOvrMap">
        <pc:chgData name="Oliver Kotelnikov" userId="d6eefee6-788b-4b79-b828-b703635bd53a" providerId="ADAL" clId="{97A8C212-7D52-4A72-8DF2-A2D6203C2FA4}" dt="2026-09-20T23:24:48.478" v="18073" actId="20577"/>
        <pc:sldMkLst>
          <pc:docMk/>
          <pc:sldMk cId="97576251" sldId="288"/>
        </pc:sldMkLst>
        <pc:spChg chg="mod">
          <ac:chgData name="Oliver Kotelnikov" userId="d6eefee6-788b-4b79-b828-b703635bd53a" providerId="ADAL" clId="{97A8C212-7D52-4A72-8DF2-A2D6203C2FA4}" dt="2026-09-20T23:24:48.478" v="18073" actId="20577"/>
          <ac:spMkLst>
            <pc:docMk/>
            <pc:sldMk cId="97576251" sldId="288"/>
            <ac:spMk id="2" creationId="{6CC89B1F-D1CB-0975-F0DD-4070E570A565}"/>
          </ac:spMkLst>
        </pc:spChg>
        <pc:spChg chg="del mod">
          <ac:chgData name="Oliver Kotelnikov" userId="d6eefee6-788b-4b79-b828-b703635bd53a" providerId="ADAL" clId="{97A8C212-7D52-4A72-8DF2-A2D6203C2FA4}" dt="2026-09-20T23:24:27.503" v="18069" actId="26606"/>
          <ac:spMkLst>
            <pc:docMk/>
            <pc:sldMk cId="97576251" sldId="288"/>
            <ac:spMk id="3" creationId="{F13AC6EF-B9AD-CF24-6336-DF93B558F727}"/>
          </ac:spMkLst>
        </pc:spChg>
        <pc:spChg chg="add">
          <ac:chgData name="Oliver Kotelnikov" userId="d6eefee6-788b-4b79-b828-b703635bd53a" providerId="ADAL" clId="{97A8C212-7D52-4A72-8DF2-A2D6203C2FA4}" dt="2026-09-20T23:24:27.503" v="18069" actId="26606"/>
          <ac:spMkLst>
            <pc:docMk/>
            <pc:sldMk cId="97576251" sldId="288"/>
            <ac:spMk id="10" creationId="{9228552E-C8B1-4A80-8448-0787CE0FC704}"/>
          </ac:spMkLst>
        </pc:spChg>
        <pc:graphicFrameChg chg="add">
          <ac:chgData name="Oliver Kotelnikov" userId="d6eefee6-788b-4b79-b828-b703635bd53a" providerId="ADAL" clId="{97A8C212-7D52-4A72-8DF2-A2D6203C2FA4}" dt="2026-09-20T23:24:27.503" v="18069" actId="26606"/>
          <ac:graphicFrameMkLst>
            <pc:docMk/>
            <pc:sldMk cId="97576251" sldId="288"/>
            <ac:graphicFrameMk id="5" creationId="{560F4C8C-8743-EF90-7B46-C6319C018E9C}"/>
          </ac:graphicFrameMkLst>
        </pc:graphicFrameChg>
        <pc:picChg chg="add">
          <ac:chgData name="Oliver Kotelnikov" userId="d6eefee6-788b-4b79-b828-b703635bd53a" providerId="ADAL" clId="{97A8C212-7D52-4A72-8DF2-A2D6203C2FA4}" dt="2026-09-20T23:24:27.503" v="18069" actId="26606"/>
          <ac:picMkLst>
            <pc:docMk/>
            <pc:sldMk cId="97576251" sldId="288"/>
            <ac:picMk id="6" creationId="{0DD610A2-87BA-4DEA-2B66-E1E069135BE7}"/>
          </ac:picMkLst>
        </pc:picChg>
      </pc:sldChg>
      <pc:sldChg chg="addSp delSp modSp new mod ord setBg">
        <pc:chgData name="Oliver Kotelnikov" userId="d6eefee6-788b-4b79-b828-b703635bd53a" providerId="ADAL" clId="{97A8C212-7D52-4A72-8DF2-A2D6203C2FA4}" dt="2026-09-20T23:27:03.035" v="18144" actId="26606"/>
        <pc:sldMkLst>
          <pc:docMk/>
          <pc:sldMk cId="1578499812" sldId="289"/>
        </pc:sldMkLst>
        <pc:spChg chg="mod">
          <ac:chgData name="Oliver Kotelnikov" userId="d6eefee6-788b-4b79-b828-b703635bd53a" providerId="ADAL" clId="{97A8C212-7D52-4A72-8DF2-A2D6203C2FA4}" dt="2026-09-20T23:27:03.035" v="18144" actId="26606"/>
          <ac:spMkLst>
            <pc:docMk/>
            <pc:sldMk cId="1578499812" sldId="289"/>
            <ac:spMk id="2" creationId="{C2166D95-3137-E63E-A35C-BC7CE6025027}"/>
          </ac:spMkLst>
        </pc:spChg>
        <pc:spChg chg="del mod">
          <ac:chgData name="Oliver Kotelnikov" userId="d6eefee6-788b-4b79-b828-b703635bd53a" providerId="ADAL" clId="{97A8C212-7D52-4A72-8DF2-A2D6203C2FA4}" dt="2026-09-20T23:27:03.035" v="18144" actId="26606"/>
          <ac:spMkLst>
            <pc:docMk/>
            <pc:sldMk cId="1578499812" sldId="289"/>
            <ac:spMk id="3" creationId="{5B8E7D7D-B6E5-6B49-92C2-B5BA37C555D3}"/>
          </ac:spMkLst>
        </pc:spChg>
        <pc:spChg chg="add">
          <ac:chgData name="Oliver Kotelnikov" userId="d6eefee6-788b-4b79-b828-b703635bd53a" providerId="ADAL" clId="{97A8C212-7D52-4A72-8DF2-A2D6203C2FA4}" dt="2026-09-20T23:27:03.035" v="18144" actId="26606"/>
          <ac:spMkLst>
            <pc:docMk/>
            <pc:sldMk cId="1578499812" sldId="289"/>
            <ac:spMk id="10" creationId="{257363FD-7E77-4145-9483-331A807ADF0E}"/>
          </ac:spMkLst>
        </pc:spChg>
        <pc:graphicFrameChg chg="add">
          <ac:chgData name="Oliver Kotelnikov" userId="d6eefee6-788b-4b79-b828-b703635bd53a" providerId="ADAL" clId="{97A8C212-7D52-4A72-8DF2-A2D6203C2FA4}" dt="2026-09-20T23:27:03.035" v="18144" actId="26606"/>
          <ac:graphicFrameMkLst>
            <pc:docMk/>
            <pc:sldMk cId="1578499812" sldId="289"/>
            <ac:graphicFrameMk id="5" creationId="{C807FBF4-EBA3-9D62-E7C8-E6870FF149CC}"/>
          </ac:graphicFrameMkLst>
        </pc:graphicFrameChg>
        <pc:picChg chg="add">
          <ac:chgData name="Oliver Kotelnikov" userId="d6eefee6-788b-4b79-b828-b703635bd53a" providerId="ADAL" clId="{97A8C212-7D52-4A72-8DF2-A2D6203C2FA4}" dt="2026-09-20T23:27:03.035" v="18144" actId="26606"/>
          <ac:picMkLst>
            <pc:docMk/>
            <pc:sldMk cId="1578499812" sldId="289"/>
            <ac:picMk id="6" creationId="{4B2A13DC-C4C8-48D6-578B-1BF2EC96435A}"/>
          </ac:picMkLst>
        </pc:picChg>
      </pc:sldChg>
      <pc:sldChg chg="addSp delSp modSp new mod setBg">
        <pc:chgData name="Oliver Kotelnikov" userId="d6eefee6-788b-4b79-b828-b703635bd53a" providerId="ADAL" clId="{97A8C212-7D52-4A72-8DF2-A2D6203C2FA4}" dt="2026-09-20T23:32:47.641" v="18376" actId="26606"/>
        <pc:sldMkLst>
          <pc:docMk/>
          <pc:sldMk cId="1011999020" sldId="290"/>
        </pc:sldMkLst>
        <pc:spChg chg="mo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" creationId="{C1CC456E-CF3A-3B7E-DA56-1F704D956AD1}"/>
          </ac:spMkLst>
        </pc:spChg>
        <pc:spChg chg="add del mo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3" creationId="{170ACC61-9753-ED21-6092-592F917CA9FF}"/>
          </ac:spMkLst>
        </pc:spChg>
        <pc:spChg chg="add del">
          <ac:chgData name="Oliver Kotelnikov" userId="d6eefee6-788b-4b79-b828-b703635bd53a" providerId="ADAL" clId="{97A8C212-7D52-4A72-8DF2-A2D6203C2FA4}" dt="2026-09-20T23:32:34.599" v="18373" actId="26606"/>
          <ac:spMkLst>
            <pc:docMk/>
            <pc:sldMk cId="1011999020" sldId="290"/>
            <ac:spMk id="9" creationId="{BACC6370-2D7E-4714-9D71-7542949D7D5D}"/>
          </ac:spMkLst>
        </pc:spChg>
        <pc:spChg chg="add del">
          <ac:chgData name="Oliver Kotelnikov" userId="d6eefee6-788b-4b79-b828-b703635bd53a" providerId="ADAL" clId="{97A8C212-7D52-4A72-8DF2-A2D6203C2FA4}" dt="2026-09-20T23:32:34.599" v="18373" actId="26606"/>
          <ac:spMkLst>
            <pc:docMk/>
            <pc:sldMk cId="1011999020" sldId="290"/>
            <ac:spMk id="11" creationId="{F68B3F68-107C-434F-AA38-110D5EA91B85}"/>
          </ac:spMkLst>
        </pc:spChg>
        <pc:spChg chg="add del">
          <ac:chgData name="Oliver Kotelnikov" userId="d6eefee6-788b-4b79-b828-b703635bd53a" providerId="ADAL" clId="{97A8C212-7D52-4A72-8DF2-A2D6203C2FA4}" dt="2026-09-20T23:32:34.599" v="18373" actId="26606"/>
          <ac:spMkLst>
            <pc:docMk/>
            <pc:sldMk cId="1011999020" sldId="290"/>
            <ac:spMk id="13" creationId="{AAD0DBB9-1A4B-4391-81D4-CB19F9AB918A}"/>
          </ac:spMkLst>
        </pc:spChg>
        <pc:spChg chg="add del">
          <ac:chgData name="Oliver Kotelnikov" userId="d6eefee6-788b-4b79-b828-b703635bd53a" providerId="ADAL" clId="{97A8C212-7D52-4A72-8DF2-A2D6203C2FA4}" dt="2026-09-20T23:32:34.599" v="18373" actId="26606"/>
          <ac:spMkLst>
            <pc:docMk/>
            <pc:sldMk cId="1011999020" sldId="290"/>
            <ac:spMk id="15" creationId="{063BBA22-50EA-4C4D-BE05-F1CE4E63AA56}"/>
          </ac:spMkLst>
        </pc:spChg>
        <pc:spChg chg="add del">
          <ac:chgData name="Oliver Kotelnikov" userId="d6eefee6-788b-4b79-b828-b703635bd53a" providerId="ADAL" clId="{97A8C212-7D52-4A72-8DF2-A2D6203C2FA4}" dt="2026-09-20T23:32:47.610" v="18375" actId="26606"/>
          <ac:spMkLst>
            <pc:docMk/>
            <pc:sldMk cId="1011999020" sldId="290"/>
            <ac:spMk id="17" creationId="{BACC6370-2D7E-4714-9D71-7542949D7D5D}"/>
          </ac:spMkLst>
        </pc:spChg>
        <pc:spChg chg="add del">
          <ac:chgData name="Oliver Kotelnikov" userId="d6eefee6-788b-4b79-b828-b703635bd53a" providerId="ADAL" clId="{97A8C212-7D52-4A72-8DF2-A2D6203C2FA4}" dt="2026-09-20T23:32:47.610" v="18375" actId="26606"/>
          <ac:spMkLst>
            <pc:docMk/>
            <pc:sldMk cId="1011999020" sldId="290"/>
            <ac:spMk id="18" creationId="{F68B3F68-107C-434F-AA38-110D5EA91B85}"/>
          </ac:spMkLst>
        </pc:spChg>
        <pc:spChg chg="add del">
          <ac:chgData name="Oliver Kotelnikov" userId="d6eefee6-788b-4b79-b828-b703635bd53a" providerId="ADAL" clId="{97A8C212-7D52-4A72-8DF2-A2D6203C2FA4}" dt="2026-09-20T23:32:47.610" v="18375" actId="26606"/>
          <ac:spMkLst>
            <pc:docMk/>
            <pc:sldMk cId="1011999020" sldId="290"/>
            <ac:spMk id="19" creationId="{AAD0DBB9-1A4B-4391-81D4-CB19F9AB918A}"/>
          </ac:spMkLst>
        </pc:spChg>
        <pc:spChg chg="add del">
          <ac:chgData name="Oliver Kotelnikov" userId="d6eefee6-788b-4b79-b828-b703635bd53a" providerId="ADAL" clId="{97A8C212-7D52-4A72-8DF2-A2D6203C2FA4}" dt="2026-09-20T23:32:47.610" v="18375" actId="26606"/>
          <ac:spMkLst>
            <pc:docMk/>
            <pc:sldMk cId="1011999020" sldId="290"/>
            <ac:spMk id="20" creationId="{063BBA22-50EA-4C4D-BE05-F1CE4E63AA56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3" creationId="{BACC6370-2D7E-4714-9D71-7542949D7D5D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4" creationId="{256B2C21-A230-48C0-8DF1-C46611373C44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5" creationId="{3847E18C-932D-4C95-AABA-FEC7C9499AD7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6" creationId="{3150CB11-0C61-439E-910F-5787759E72A0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7" creationId="{43F8A58B-5155-44CE-A5FF-7647B47D0A7A}"/>
          </ac:spMkLst>
        </pc:spChg>
        <pc:spChg chg="add">
          <ac:chgData name="Oliver Kotelnikov" userId="d6eefee6-788b-4b79-b828-b703635bd53a" providerId="ADAL" clId="{97A8C212-7D52-4A72-8DF2-A2D6203C2FA4}" dt="2026-09-20T23:32:47.641" v="18376" actId="26606"/>
          <ac:spMkLst>
            <pc:docMk/>
            <pc:sldMk cId="1011999020" sldId="290"/>
            <ac:spMk id="28" creationId="{443F2ACA-E6D6-4028-82DD-F03C262D5DE6}"/>
          </ac:spMkLst>
        </pc:spChg>
        <pc:graphicFrameChg chg="add del">
          <ac:chgData name="Oliver Kotelnikov" userId="d6eefee6-788b-4b79-b828-b703635bd53a" providerId="ADAL" clId="{97A8C212-7D52-4A72-8DF2-A2D6203C2FA4}" dt="2026-09-20T23:32:34.599" v="18373" actId="26606"/>
          <ac:graphicFrameMkLst>
            <pc:docMk/>
            <pc:sldMk cId="1011999020" sldId="290"/>
            <ac:graphicFrameMk id="5" creationId="{0C74ED5C-9413-D62C-F9DA-E1FAD34C942C}"/>
          </ac:graphicFrameMkLst>
        </pc:graphicFrameChg>
        <pc:graphicFrameChg chg="add del">
          <ac:chgData name="Oliver Kotelnikov" userId="d6eefee6-788b-4b79-b828-b703635bd53a" providerId="ADAL" clId="{97A8C212-7D52-4A72-8DF2-A2D6203C2FA4}" dt="2026-09-20T23:32:47.610" v="18375" actId="26606"/>
          <ac:graphicFrameMkLst>
            <pc:docMk/>
            <pc:sldMk cId="1011999020" sldId="290"/>
            <ac:graphicFrameMk id="21" creationId="{9DB6AB3F-BAEF-068C-B707-30566294D250}"/>
          </ac:graphicFrameMkLst>
        </pc:graphicFrameChg>
        <pc:graphicFrameChg chg="add">
          <ac:chgData name="Oliver Kotelnikov" userId="d6eefee6-788b-4b79-b828-b703635bd53a" providerId="ADAL" clId="{97A8C212-7D52-4A72-8DF2-A2D6203C2FA4}" dt="2026-09-20T23:32:47.641" v="18376" actId="26606"/>
          <ac:graphicFrameMkLst>
            <pc:docMk/>
            <pc:sldMk cId="1011999020" sldId="290"/>
            <ac:graphicFrameMk id="29" creationId="{FD15451C-4159-7F36-0F36-AF53E345D2E9}"/>
          </ac:graphicFrameMkLst>
        </pc:graphicFrameChg>
      </pc:sldChg>
      <pc:sldChg chg="addSp delSp modSp new mod setBg">
        <pc:chgData name="Oliver Kotelnikov" userId="d6eefee6-788b-4b79-b828-b703635bd53a" providerId="ADAL" clId="{97A8C212-7D52-4A72-8DF2-A2D6203C2FA4}" dt="2026-09-20T23:41:33.829" v="18720" actId="26606"/>
        <pc:sldMkLst>
          <pc:docMk/>
          <pc:sldMk cId="791741353" sldId="291"/>
        </pc:sldMkLst>
        <pc:spChg chg="mo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2" creationId="{8C945664-34B5-38FE-87E8-B68E1621671E}"/>
          </ac:spMkLst>
        </pc:spChg>
        <pc:spChg chg="add del mo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3" creationId="{B41BCEDD-A173-F93F-0BD2-7F863A0CA82D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9" creationId="{BACC6370-2D7E-4714-9D71-7542949D7D5D}"/>
          </ac:spMkLst>
        </pc:spChg>
        <pc:spChg chg="add del">
          <ac:chgData name="Oliver Kotelnikov" userId="d6eefee6-788b-4b79-b828-b703635bd53a" providerId="ADAL" clId="{97A8C212-7D52-4A72-8DF2-A2D6203C2FA4}" dt="2026-09-20T23:41:33.803" v="18719" actId="26606"/>
          <ac:spMkLst>
            <pc:docMk/>
            <pc:sldMk cId="791741353" sldId="291"/>
            <ac:spMk id="10" creationId="{B50AB553-2A96-4A92-96F2-93548E096954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11" creationId="{256B2C21-A230-48C0-8DF1-C46611373C44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13" creationId="{3847E18C-932D-4C95-AABA-FEC7C9499AD7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15" creationId="{3150CB11-0C61-439E-910F-5787759E72A0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17" creationId="{43F8A58B-5155-44CE-A5FF-7647B47D0A7A}"/>
          </ac:spMkLst>
        </pc:spChg>
        <pc:spChg chg="add">
          <ac:chgData name="Oliver Kotelnikov" userId="d6eefee6-788b-4b79-b828-b703635bd53a" providerId="ADAL" clId="{97A8C212-7D52-4A72-8DF2-A2D6203C2FA4}" dt="2026-09-20T23:41:33.829" v="18720" actId="26606"/>
          <ac:spMkLst>
            <pc:docMk/>
            <pc:sldMk cId="791741353" sldId="291"/>
            <ac:spMk id="19" creationId="{443F2ACA-E6D6-4028-82DD-F03C262D5DE6}"/>
          </ac:spMkLst>
        </pc:spChg>
        <pc:graphicFrameChg chg="add del">
          <ac:chgData name="Oliver Kotelnikov" userId="d6eefee6-788b-4b79-b828-b703635bd53a" providerId="ADAL" clId="{97A8C212-7D52-4A72-8DF2-A2D6203C2FA4}" dt="2026-09-20T23:41:33.803" v="18719" actId="26606"/>
          <ac:graphicFrameMkLst>
            <pc:docMk/>
            <pc:sldMk cId="791741353" sldId="291"/>
            <ac:graphicFrameMk id="5" creationId="{7EFFD2BB-594F-F354-06EC-285799310B60}"/>
          </ac:graphicFrameMkLst>
        </pc:graphicFrameChg>
        <pc:graphicFrameChg chg="add">
          <ac:chgData name="Oliver Kotelnikov" userId="d6eefee6-788b-4b79-b828-b703635bd53a" providerId="ADAL" clId="{97A8C212-7D52-4A72-8DF2-A2D6203C2FA4}" dt="2026-09-20T23:41:33.829" v="18720" actId="26606"/>
          <ac:graphicFrameMkLst>
            <pc:docMk/>
            <pc:sldMk cId="791741353" sldId="291"/>
            <ac:graphicFrameMk id="12" creationId="{F51BB915-F662-6B17-091C-7AF548080DCD}"/>
          </ac:graphicFrameMkLst>
        </pc:graphicFrameChg>
        <pc:picChg chg="add del">
          <ac:chgData name="Oliver Kotelnikov" userId="d6eefee6-788b-4b79-b828-b703635bd53a" providerId="ADAL" clId="{97A8C212-7D52-4A72-8DF2-A2D6203C2FA4}" dt="2026-09-20T23:41:33.803" v="18719" actId="26606"/>
          <ac:picMkLst>
            <pc:docMk/>
            <pc:sldMk cId="791741353" sldId="291"/>
            <ac:picMk id="6" creationId="{DA809A65-70D6-962B-9AD2-8A59F4FBCB11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Relationship Id="rId5" Type="http://schemas.openxmlformats.org/officeDocument/2006/relationships/image" Target="../media/image22.sv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3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16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5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58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#29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#3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C1F58D-5965-434B-8A73-D3E8506F4CB0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BFDF9C5-5271-4C2A-A029-6B5403062C6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How’s the Market?</a:t>
          </a:r>
        </a:p>
      </dgm:t>
    </dgm:pt>
    <dgm:pt modelId="{F44EED63-CFB1-49C5-80B3-9D00FA976E29}" type="parTrans" cxnId="{AF4F792D-56BC-477D-8BEC-F773B42A3777}">
      <dgm:prSet/>
      <dgm:spPr/>
      <dgm:t>
        <a:bodyPr/>
        <a:lstStyle/>
        <a:p>
          <a:endParaRPr lang="en-US"/>
        </a:p>
      </dgm:t>
    </dgm:pt>
    <dgm:pt modelId="{CD15DA08-E224-4721-A77C-C4FFAC665B62}" type="sibTrans" cxnId="{AF4F792D-56BC-477D-8BEC-F773B42A3777}">
      <dgm:prSet/>
      <dgm:spPr/>
      <dgm:t>
        <a:bodyPr/>
        <a:lstStyle/>
        <a:p>
          <a:endParaRPr lang="en-US"/>
        </a:p>
      </dgm:t>
    </dgm:pt>
    <dgm:pt modelId="{0E71D898-AB7D-4ACD-B3CC-BBECDDB0F40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Is this a good time to sell?</a:t>
          </a:r>
        </a:p>
      </dgm:t>
    </dgm:pt>
    <dgm:pt modelId="{9AF50946-5A70-4579-AB72-49CCDDE3BCF1}" type="parTrans" cxnId="{F4E7A64A-2561-4028-AD9F-FA8EC9F35E98}">
      <dgm:prSet/>
      <dgm:spPr/>
      <dgm:t>
        <a:bodyPr/>
        <a:lstStyle/>
        <a:p>
          <a:endParaRPr lang="en-US"/>
        </a:p>
      </dgm:t>
    </dgm:pt>
    <dgm:pt modelId="{7A073598-1478-46A9-B346-D4BC58DC7D08}" type="sibTrans" cxnId="{F4E7A64A-2561-4028-AD9F-FA8EC9F35E98}">
      <dgm:prSet/>
      <dgm:spPr/>
      <dgm:t>
        <a:bodyPr/>
        <a:lstStyle/>
        <a:p>
          <a:endParaRPr lang="en-US"/>
        </a:p>
      </dgm:t>
    </dgm:pt>
    <dgm:pt modelId="{E3BBB4F4-C76B-4546-A20E-E2AFBBF85E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can I do prepare?</a:t>
          </a:r>
        </a:p>
      </dgm:t>
    </dgm:pt>
    <dgm:pt modelId="{D604EF8A-ACA7-49C5-9566-EE30EFA96E5D}" type="parTrans" cxnId="{1E285D68-12C2-4A7C-A1D5-500D5191B4E4}">
      <dgm:prSet/>
      <dgm:spPr/>
      <dgm:t>
        <a:bodyPr/>
        <a:lstStyle/>
        <a:p>
          <a:endParaRPr lang="en-US"/>
        </a:p>
      </dgm:t>
    </dgm:pt>
    <dgm:pt modelId="{59685D1B-81AC-41F9-99E3-860F9E6E19F7}" type="sibTrans" cxnId="{1E285D68-12C2-4A7C-A1D5-500D5191B4E4}">
      <dgm:prSet/>
      <dgm:spPr/>
      <dgm:t>
        <a:bodyPr/>
        <a:lstStyle/>
        <a:p>
          <a:endParaRPr lang="en-US"/>
        </a:p>
      </dgm:t>
    </dgm:pt>
    <dgm:pt modelId="{4A1C7173-4135-4520-AA0B-5B9A36481C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is my multiple???</a:t>
          </a:r>
        </a:p>
      </dgm:t>
    </dgm:pt>
    <dgm:pt modelId="{E1277501-9572-41BE-9370-3463AD6B4F72}" type="parTrans" cxnId="{8C98A61C-E7EB-4EA8-925D-F2310027556D}">
      <dgm:prSet/>
      <dgm:spPr/>
      <dgm:t>
        <a:bodyPr/>
        <a:lstStyle/>
        <a:p>
          <a:endParaRPr lang="en-US"/>
        </a:p>
      </dgm:t>
    </dgm:pt>
    <dgm:pt modelId="{0F2CA684-7826-4D94-B93B-B67BE8BC11AC}" type="sibTrans" cxnId="{8C98A61C-E7EB-4EA8-925D-F2310027556D}">
      <dgm:prSet/>
      <dgm:spPr/>
      <dgm:t>
        <a:bodyPr/>
        <a:lstStyle/>
        <a:p>
          <a:endParaRPr lang="en-US"/>
        </a:p>
      </dgm:t>
    </dgm:pt>
    <dgm:pt modelId="{FC66D6E5-E067-48CF-8A6E-DC37AC1B954B}" type="pres">
      <dgm:prSet presAssocID="{B3C1F58D-5965-434B-8A73-D3E8506F4CB0}" presName="root" presStyleCnt="0">
        <dgm:presLayoutVars>
          <dgm:dir/>
          <dgm:resizeHandles val="exact"/>
        </dgm:presLayoutVars>
      </dgm:prSet>
      <dgm:spPr/>
    </dgm:pt>
    <dgm:pt modelId="{5E4B364C-8918-4252-A909-43E10818D050}" type="pres">
      <dgm:prSet presAssocID="{2BFDF9C5-5271-4C2A-A029-6B5403062C69}" presName="compNode" presStyleCnt="0"/>
      <dgm:spPr/>
    </dgm:pt>
    <dgm:pt modelId="{668ABADF-CD52-47F9-992C-A2524B4F22BB}" type="pres">
      <dgm:prSet presAssocID="{2BFDF9C5-5271-4C2A-A029-6B5403062C69}" presName="bgRect" presStyleLbl="bgShp" presStyleIdx="0" presStyleCnt="4"/>
      <dgm:spPr/>
    </dgm:pt>
    <dgm:pt modelId="{74D18D8D-11BE-4606-B849-2DA1CEBB8F99}" type="pres">
      <dgm:prSet presAssocID="{2BFDF9C5-5271-4C2A-A029-6B5403062C69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74E381EE-064C-4ACA-A292-51A5FE1A45BC}" type="pres">
      <dgm:prSet presAssocID="{2BFDF9C5-5271-4C2A-A029-6B5403062C69}" presName="spaceRect" presStyleCnt="0"/>
      <dgm:spPr/>
    </dgm:pt>
    <dgm:pt modelId="{999AE3D9-476F-4829-969A-7FE83B48287D}" type="pres">
      <dgm:prSet presAssocID="{2BFDF9C5-5271-4C2A-A029-6B5403062C69}" presName="parTx" presStyleLbl="revTx" presStyleIdx="0" presStyleCnt="4">
        <dgm:presLayoutVars>
          <dgm:chMax val="0"/>
          <dgm:chPref val="0"/>
        </dgm:presLayoutVars>
      </dgm:prSet>
      <dgm:spPr/>
    </dgm:pt>
    <dgm:pt modelId="{05BC6C9C-003D-4878-AF05-910447A07C01}" type="pres">
      <dgm:prSet presAssocID="{CD15DA08-E224-4721-A77C-C4FFAC665B62}" presName="sibTrans" presStyleCnt="0"/>
      <dgm:spPr/>
    </dgm:pt>
    <dgm:pt modelId="{B76CCCB5-4BD6-4B6C-98E6-968A3608B8A0}" type="pres">
      <dgm:prSet presAssocID="{0E71D898-AB7D-4ACD-B3CC-BBECDDB0F404}" presName="compNode" presStyleCnt="0"/>
      <dgm:spPr/>
    </dgm:pt>
    <dgm:pt modelId="{A4534ECD-526A-4576-B3FA-13761F535C84}" type="pres">
      <dgm:prSet presAssocID="{0E71D898-AB7D-4ACD-B3CC-BBECDDB0F404}" presName="bgRect" presStyleLbl="bgShp" presStyleIdx="1" presStyleCnt="4"/>
      <dgm:spPr/>
    </dgm:pt>
    <dgm:pt modelId="{76868053-F011-435B-B7A0-B0A7FFEFD065}" type="pres">
      <dgm:prSet presAssocID="{0E71D898-AB7D-4ACD-B3CC-BBECDDB0F404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peaker Phone"/>
        </a:ext>
      </dgm:extLst>
    </dgm:pt>
    <dgm:pt modelId="{B4942637-9BB7-4DDD-AAC8-1FA3C776D35C}" type="pres">
      <dgm:prSet presAssocID="{0E71D898-AB7D-4ACD-B3CC-BBECDDB0F404}" presName="spaceRect" presStyleCnt="0"/>
      <dgm:spPr/>
    </dgm:pt>
    <dgm:pt modelId="{3AF39591-50EA-44A4-9DEE-532108B89896}" type="pres">
      <dgm:prSet presAssocID="{0E71D898-AB7D-4ACD-B3CC-BBECDDB0F404}" presName="parTx" presStyleLbl="revTx" presStyleIdx="1" presStyleCnt="4">
        <dgm:presLayoutVars>
          <dgm:chMax val="0"/>
          <dgm:chPref val="0"/>
        </dgm:presLayoutVars>
      </dgm:prSet>
      <dgm:spPr/>
    </dgm:pt>
    <dgm:pt modelId="{7AD9A897-592E-4F94-BC33-D2430537CA22}" type="pres">
      <dgm:prSet presAssocID="{7A073598-1478-46A9-B346-D4BC58DC7D08}" presName="sibTrans" presStyleCnt="0"/>
      <dgm:spPr/>
    </dgm:pt>
    <dgm:pt modelId="{3489CBC0-1BA7-43E5-A652-98FAA20347D5}" type="pres">
      <dgm:prSet presAssocID="{E3BBB4F4-C76B-4546-A20E-E2AFBBF85E7A}" presName="compNode" presStyleCnt="0"/>
      <dgm:spPr/>
    </dgm:pt>
    <dgm:pt modelId="{2817C7C0-C895-4F1E-9FB0-02CE3E4F1EC9}" type="pres">
      <dgm:prSet presAssocID="{E3BBB4F4-C76B-4546-A20E-E2AFBBF85E7A}" presName="bgRect" presStyleLbl="bgShp" presStyleIdx="2" presStyleCnt="4"/>
      <dgm:spPr/>
    </dgm:pt>
    <dgm:pt modelId="{AF996143-9A0C-48E8-A1B7-9252F866C448}" type="pres">
      <dgm:prSet presAssocID="{E3BBB4F4-C76B-4546-A20E-E2AFBBF85E7A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ard Room"/>
        </a:ext>
      </dgm:extLst>
    </dgm:pt>
    <dgm:pt modelId="{CB641459-926D-4EFF-BCBB-763D5F79F44A}" type="pres">
      <dgm:prSet presAssocID="{E3BBB4F4-C76B-4546-A20E-E2AFBBF85E7A}" presName="spaceRect" presStyleCnt="0"/>
      <dgm:spPr/>
    </dgm:pt>
    <dgm:pt modelId="{8A644AB6-2014-4EAE-BAE6-489FE867D75F}" type="pres">
      <dgm:prSet presAssocID="{E3BBB4F4-C76B-4546-A20E-E2AFBBF85E7A}" presName="parTx" presStyleLbl="revTx" presStyleIdx="2" presStyleCnt="4">
        <dgm:presLayoutVars>
          <dgm:chMax val="0"/>
          <dgm:chPref val="0"/>
        </dgm:presLayoutVars>
      </dgm:prSet>
      <dgm:spPr/>
    </dgm:pt>
    <dgm:pt modelId="{28309BCE-57B5-418A-BD0D-D46F086A9D01}" type="pres">
      <dgm:prSet presAssocID="{59685D1B-81AC-41F9-99E3-860F9E6E19F7}" presName="sibTrans" presStyleCnt="0"/>
      <dgm:spPr/>
    </dgm:pt>
    <dgm:pt modelId="{7F872AA1-6152-4CB1-B3F4-9F25A9FBB3C6}" type="pres">
      <dgm:prSet presAssocID="{4A1C7173-4135-4520-AA0B-5B9A36481CF2}" presName="compNode" presStyleCnt="0"/>
      <dgm:spPr/>
    </dgm:pt>
    <dgm:pt modelId="{38C015E8-C6EA-4660-8DFC-B7A934682E8D}" type="pres">
      <dgm:prSet presAssocID="{4A1C7173-4135-4520-AA0B-5B9A36481CF2}" presName="bgRect" presStyleLbl="bgShp" presStyleIdx="3" presStyleCnt="4"/>
      <dgm:spPr/>
    </dgm:pt>
    <dgm:pt modelId="{187A47AC-23C7-4AC2-8E58-ED26DFD19ABF}" type="pres">
      <dgm:prSet presAssocID="{4A1C7173-4135-4520-AA0B-5B9A36481CF2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59FC078C-CD85-49DB-BADB-9B28F83D2DBF}" type="pres">
      <dgm:prSet presAssocID="{4A1C7173-4135-4520-AA0B-5B9A36481CF2}" presName="spaceRect" presStyleCnt="0"/>
      <dgm:spPr/>
    </dgm:pt>
    <dgm:pt modelId="{50086A7A-88D5-4993-96E4-014FE7C34FF9}" type="pres">
      <dgm:prSet presAssocID="{4A1C7173-4135-4520-AA0B-5B9A36481CF2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3293E0C-68E8-4814-B9A7-ABB6808369E9}" type="presOf" srcId="{B3C1F58D-5965-434B-8A73-D3E8506F4CB0}" destId="{FC66D6E5-E067-48CF-8A6E-DC37AC1B954B}" srcOrd="0" destOrd="0" presId="urn:microsoft.com/office/officeart/2018/2/layout/IconVerticalSolidList"/>
    <dgm:cxn modelId="{7A97EF15-A3F1-447D-984E-E2E48EEA7A7B}" type="presOf" srcId="{2BFDF9C5-5271-4C2A-A029-6B5403062C69}" destId="{999AE3D9-476F-4829-969A-7FE83B48287D}" srcOrd="0" destOrd="0" presId="urn:microsoft.com/office/officeart/2018/2/layout/IconVerticalSolidList"/>
    <dgm:cxn modelId="{8C98A61C-E7EB-4EA8-925D-F2310027556D}" srcId="{B3C1F58D-5965-434B-8A73-D3E8506F4CB0}" destId="{4A1C7173-4135-4520-AA0B-5B9A36481CF2}" srcOrd="3" destOrd="0" parTransId="{E1277501-9572-41BE-9370-3463AD6B4F72}" sibTransId="{0F2CA684-7826-4D94-B93B-B67BE8BC11AC}"/>
    <dgm:cxn modelId="{AF4F792D-56BC-477D-8BEC-F773B42A3777}" srcId="{B3C1F58D-5965-434B-8A73-D3E8506F4CB0}" destId="{2BFDF9C5-5271-4C2A-A029-6B5403062C69}" srcOrd="0" destOrd="0" parTransId="{F44EED63-CFB1-49C5-80B3-9D00FA976E29}" sibTransId="{CD15DA08-E224-4721-A77C-C4FFAC665B62}"/>
    <dgm:cxn modelId="{1E285D68-12C2-4A7C-A1D5-500D5191B4E4}" srcId="{B3C1F58D-5965-434B-8A73-D3E8506F4CB0}" destId="{E3BBB4F4-C76B-4546-A20E-E2AFBBF85E7A}" srcOrd="2" destOrd="0" parTransId="{D604EF8A-ACA7-49C5-9566-EE30EFA96E5D}" sibTransId="{59685D1B-81AC-41F9-99E3-860F9E6E19F7}"/>
    <dgm:cxn modelId="{F4E7A64A-2561-4028-AD9F-FA8EC9F35E98}" srcId="{B3C1F58D-5965-434B-8A73-D3E8506F4CB0}" destId="{0E71D898-AB7D-4ACD-B3CC-BBECDDB0F404}" srcOrd="1" destOrd="0" parTransId="{9AF50946-5A70-4579-AB72-49CCDDE3BCF1}" sibTransId="{7A073598-1478-46A9-B346-D4BC58DC7D08}"/>
    <dgm:cxn modelId="{F10E4ECB-1D05-41BF-952A-4F0FF7B011C4}" type="presOf" srcId="{0E71D898-AB7D-4ACD-B3CC-BBECDDB0F404}" destId="{3AF39591-50EA-44A4-9DEE-532108B89896}" srcOrd="0" destOrd="0" presId="urn:microsoft.com/office/officeart/2018/2/layout/IconVerticalSolidList"/>
    <dgm:cxn modelId="{23B113DF-2E57-4AD1-A61F-7A306DF3936F}" type="presOf" srcId="{E3BBB4F4-C76B-4546-A20E-E2AFBBF85E7A}" destId="{8A644AB6-2014-4EAE-BAE6-489FE867D75F}" srcOrd="0" destOrd="0" presId="urn:microsoft.com/office/officeart/2018/2/layout/IconVerticalSolidList"/>
    <dgm:cxn modelId="{B6C8B0EF-5372-4DEE-9452-EC9DB544B03D}" type="presOf" srcId="{4A1C7173-4135-4520-AA0B-5B9A36481CF2}" destId="{50086A7A-88D5-4993-96E4-014FE7C34FF9}" srcOrd="0" destOrd="0" presId="urn:microsoft.com/office/officeart/2018/2/layout/IconVerticalSolidList"/>
    <dgm:cxn modelId="{45C64292-5834-409D-938A-BF1E97EC2067}" type="presParOf" srcId="{FC66D6E5-E067-48CF-8A6E-DC37AC1B954B}" destId="{5E4B364C-8918-4252-A909-43E10818D050}" srcOrd="0" destOrd="0" presId="urn:microsoft.com/office/officeart/2018/2/layout/IconVerticalSolidList"/>
    <dgm:cxn modelId="{2FBF9CC2-3AE3-4097-877C-8E4F9A5673EC}" type="presParOf" srcId="{5E4B364C-8918-4252-A909-43E10818D050}" destId="{668ABADF-CD52-47F9-992C-A2524B4F22BB}" srcOrd="0" destOrd="0" presId="urn:microsoft.com/office/officeart/2018/2/layout/IconVerticalSolidList"/>
    <dgm:cxn modelId="{BAD5399E-E72D-4CB5-95FE-88BF54D97755}" type="presParOf" srcId="{5E4B364C-8918-4252-A909-43E10818D050}" destId="{74D18D8D-11BE-4606-B849-2DA1CEBB8F99}" srcOrd="1" destOrd="0" presId="urn:microsoft.com/office/officeart/2018/2/layout/IconVerticalSolidList"/>
    <dgm:cxn modelId="{E1D57233-1ABF-4897-92BD-6D9BFD1C39E1}" type="presParOf" srcId="{5E4B364C-8918-4252-A909-43E10818D050}" destId="{74E381EE-064C-4ACA-A292-51A5FE1A45BC}" srcOrd="2" destOrd="0" presId="urn:microsoft.com/office/officeart/2018/2/layout/IconVerticalSolidList"/>
    <dgm:cxn modelId="{1C730C5A-22FD-474F-AD23-31188A176394}" type="presParOf" srcId="{5E4B364C-8918-4252-A909-43E10818D050}" destId="{999AE3D9-476F-4829-969A-7FE83B48287D}" srcOrd="3" destOrd="0" presId="urn:microsoft.com/office/officeart/2018/2/layout/IconVerticalSolidList"/>
    <dgm:cxn modelId="{6BCB9CBF-081F-4417-BCFC-DA45F2070338}" type="presParOf" srcId="{FC66D6E5-E067-48CF-8A6E-DC37AC1B954B}" destId="{05BC6C9C-003D-4878-AF05-910447A07C01}" srcOrd="1" destOrd="0" presId="urn:microsoft.com/office/officeart/2018/2/layout/IconVerticalSolidList"/>
    <dgm:cxn modelId="{74B6A818-4A6B-4BEE-A19C-257AC7895145}" type="presParOf" srcId="{FC66D6E5-E067-48CF-8A6E-DC37AC1B954B}" destId="{B76CCCB5-4BD6-4B6C-98E6-968A3608B8A0}" srcOrd="2" destOrd="0" presId="urn:microsoft.com/office/officeart/2018/2/layout/IconVerticalSolidList"/>
    <dgm:cxn modelId="{FA8E4C98-8742-4D64-9F1D-0D7B9BC113FB}" type="presParOf" srcId="{B76CCCB5-4BD6-4B6C-98E6-968A3608B8A0}" destId="{A4534ECD-526A-4576-B3FA-13761F535C84}" srcOrd="0" destOrd="0" presId="urn:microsoft.com/office/officeart/2018/2/layout/IconVerticalSolidList"/>
    <dgm:cxn modelId="{B5690721-1767-4A20-A516-27EE73B017AB}" type="presParOf" srcId="{B76CCCB5-4BD6-4B6C-98E6-968A3608B8A0}" destId="{76868053-F011-435B-B7A0-B0A7FFEFD065}" srcOrd="1" destOrd="0" presId="urn:microsoft.com/office/officeart/2018/2/layout/IconVerticalSolidList"/>
    <dgm:cxn modelId="{887EBB9F-ACA0-44ED-BA0A-C6740358D725}" type="presParOf" srcId="{B76CCCB5-4BD6-4B6C-98E6-968A3608B8A0}" destId="{B4942637-9BB7-4DDD-AAC8-1FA3C776D35C}" srcOrd="2" destOrd="0" presId="urn:microsoft.com/office/officeart/2018/2/layout/IconVerticalSolidList"/>
    <dgm:cxn modelId="{51DC74F4-E85C-4622-96E8-5E0E2CA726BF}" type="presParOf" srcId="{B76CCCB5-4BD6-4B6C-98E6-968A3608B8A0}" destId="{3AF39591-50EA-44A4-9DEE-532108B89896}" srcOrd="3" destOrd="0" presId="urn:microsoft.com/office/officeart/2018/2/layout/IconVerticalSolidList"/>
    <dgm:cxn modelId="{6BBBF120-1946-4900-9A71-ACF10FE49CC9}" type="presParOf" srcId="{FC66D6E5-E067-48CF-8A6E-DC37AC1B954B}" destId="{7AD9A897-592E-4F94-BC33-D2430537CA22}" srcOrd="3" destOrd="0" presId="urn:microsoft.com/office/officeart/2018/2/layout/IconVerticalSolidList"/>
    <dgm:cxn modelId="{A727601C-0601-4B53-B625-1AC4BA762085}" type="presParOf" srcId="{FC66D6E5-E067-48CF-8A6E-DC37AC1B954B}" destId="{3489CBC0-1BA7-43E5-A652-98FAA20347D5}" srcOrd="4" destOrd="0" presId="urn:microsoft.com/office/officeart/2018/2/layout/IconVerticalSolidList"/>
    <dgm:cxn modelId="{E873D4A1-83E7-4032-9375-AAB1BA2BBD79}" type="presParOf" srcId="{3489CBC0-1BA7-43E5-A652-98FAA20347D5}" destId="{2817C7C0-C895-4F1E-9FB0-02CE3E4F1EC9}" srcOrd="0" destOrd="0" presId="urn:microsoft.com/office/officeart/2018/2/layout/IconVerticalSolidList"/>
    <dgm:cxn modelId="{6F179A70-9088-42D5-8118-0D353B4A38E4}" type="presParOf" srcId="{3489CBC0-1BA7-43E5-A652-98FAA20347D5}" destId="{AF996143-9A0C-48E8-A1B7-9252F866C448}" srcOrd="1" destOrd="0" presId="urn:microsoft.com/office/officeart/2018/2/layout/IconVerticalSolidList"/>
    <dgm:cxn modelId="{FB980277-13F9-464B-A43D-6170EB0385AA}" type="presParOf" srcId="{3489CBC0-1BA7-43E5-A652-98FAA20347D5}" destId="{CB641459-926D-4EFF-BCBB-763D5F79F44A}" srcOrd="2" destOrd="0" presId="urn:microsoft.com/office/officeart/2018/2/layout/IconVerticalSolidList"/>
    <dgm:cxn modelId="{E4DB8C82-FF71-441F-99B9-6B15080FE12E}" type="presParOf" srcId="{3489CBC0-1BA7-43E5-A652-98FAA20347D5}" destId="{8A644AB6-2014-4EAE-BAE6-489FE867D75F}" srcOrd="3" destOrd="0" presId="urn:microsoft.com/office/officeart/2018/2/layout/IconVerticalSolidList"/>
    <dgm:cxn modelId="{BC33160B-8A44-4651-8C80-42B7B1B413A8}" type="presParOf" srcId="{FC66D6E5-E067-48CF-8A6E-DC37AC1B954B}" destId="{28309BCE-57B5-418A-BD0D-D46F086A9D01}" srcOrd="5" destOrd="0" presId="urn:microsoft.com/office/officeart/2018/2/layout/IconVerticalSolidList"/>
    <dgm:cxn modelId="{60B56DDA-7807-4262-B04B-4393DA140868}" type="presParOf" srcId="{FC66D6E5-E067-48CF-8A6E-DC37AC1B954B}" destId="{7F872AA1-6152-4CB1-B3F4-9F25A9FBB3C6}" srcOrd="6" destOrd="0" presId="urn:microsoft.com/office/officeart/2018/2/layout/IconVerticalSolidList"/>
    <dgm:cxn modelId="{8915424B-2B6D-4E36-A831-6EC9361B8365}" type="presParOf" srcId="{7F872AA1-6152-4CB1-B3F4-9F25A9FBB3C6}" destId="{38C015E8-C6EA-4660-8DFC-B7A934682E8D}" srcOrd="0" destOrd="0" presId="urn:microsoft.com/office/officeart/2018/2/layout/IconVerticalSolidList"/>
    <dgm:cxn modelId="{571ACA44-4811-4AF6-B418-D1755C524660}" type="presParOf" srcId="{7F872AA1-6152-4CB1-B3F4-9F25A9FBB3C6}" destId="{187A47AC-23C7-4AC2-8E58-ED26DFD19ABF}" srcOrd="1" destOrd="0" presId="urn:microsoft.com/office/officeart/2018/2/layout/IconVerticalSolidList"/>
    <dgm:cxn modelId="{67C28917-6072-4A8E-AAD7-806C89763A7D}" type="presParOf" srcId="{7F872AA1-6152-4CB1-B3F4-9F25A9FBB3C6}" destId="{59FC078C-CD85-49DB-BADB-9B28F83D2DBF}" srcOrd="2" destOrd="0" presId="urn:microsoft.com/office/officeart/2018/2/layout/IconVerticalSolidList"/>
    <dgm:cxn modelId="{4B0ECBB9-6CDF-4FDC-9F6C-63C177CAE9D4}" type="presParOf" srcId="{7F872AA1-6152-4CB1-B3F4-9F25A9FBB3C6}" destId="{50086A7A-88D5-4993-96E4-014FE7C34FF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988982-30DF-4DF6-B45A-F5A65EF152BE}" type="doc">
      <dgm:prSet loTypeId="urn:microsoft.com/office/officeart/2008/layout/LinedList" loCatId="list" qsTypeId="urn:microsoft.com/office/officeart/2005/8/quickstyle/simple1#35" qsCatId="simple" csTypeId="urn:microsoft.com/office/officeart/2005/8/colors/colorful2#6" csCatId="colorful"/>
      <dgm:spPr/>
      <dgm:t>
        <a:bodyPr/>
        <a:lstStyle/>
        <a:p>
          <a:endParaRPr lang="en-US"/>
        </a:p>
      </dgm:t>
    </dgm:pt>
    <dgm:pt modelId="{346B8E9A-627B-4D6F-9C05-A26FAD9D02AC}">
      <dgm:prSet/>
      <dgm:spPr/>
      <dgm:t>
        <a:bodyPr/>
        <a:lstStyle/>
        <a:p>
          <a:r>
            <a:rPr lang="en-US"/>
            <a:t>Active &amp; Interested-Strong Buyer Demand</a:t>
          </a:r>
        </a:p>
      </dgm:t>
    </dgm:pt>
    <dgm:pt modelId="{5BF67269-9167-4402-8BCE-4599FF00E876}" type="parTrans" cxnId="{068D5A7A-118F-450E-86C6-3D2BCA4A226B}">
      <dgm:prSet/>
      <dgm:spPr/>
      <dgm:t>
        <a:bodyPr/>
        <a:lstStyle/>
        <a:p>
          <a:endParaRPr lang="en-US"/>
        </a:p>
      </dgm:t>
    </dgm:pt>
    <dgm:pt modelId="{3020EB47-327F-47B6-AD77-B693A1212BF0}" type="sibTrans" cxnId="{068D5A7A-118F-450E-86C6-3D2BCA4A226B}">
      <dgm:prSet/>
      <dgm:spPr/>
      <dgm:t>
        <a:bodyPr/>
        <a:lstStyle/>
        <a:p>
          <a:endParaRPr lang="en-US"/>
        </a:p>
      </dgm:t>
    </dgm:pt>
    <dgm:pt modelId="{0E1252A4-4FC9-4B58-8F5A-BDC463EAE66A}">
      <dgm:prSet/>
      <dgm:spPr/>
      <dgm:t>
        <a:bodyPr/>
        <a:lstStyle/>
        <a:p>
          <a:r>
            <a:rPr lang="en-US"/>
            <a:t>Disciplined &amp; Selective</a:t>
          </a:r>
        </a:p>
      </dgm:t>
    </dgm:pt>
    <dgm:pt modelId="{9CACC07A-D65A-4B5D-82B9-E364B9C23A20}" type="parTrans" cxnId="{04BCA7D1-3FD2-45EF-87E8-C7F61C84F2DF}">
      <dgm:prSet/>
      <dgm:spPr/>
      <dgm:t>
        <a:bodyPr/>
        <a:lstStyle/>
        <a:p>
          <a:endParaRPr lang="en-US"/>
        </a:p>
      </dgm:t>
    </dgm:pt>
    <dgm:pt modelId="{05FAA87D-1E37-4C6C-B506-261E3B4C16C6}" type="sibTrans" cxnId="{04BCA7D1-3FD2-45EF-87E8-C7F61C84F2DF}">
      <dgm:prSet/>
      <dgm:spPr/>
      <dgm:t>
        <a:bodyPr/>
        <a:lstStyle/>
        <a:p>
          <a:endParaRPr lang="en-US"/>
        </a:p>
      </dgm:t>
    </dgm:pt>
    <dgm:pt modelId="{204DA198-C9D8-4902-8CBD-93B3F6C1914B}">
      <dgm:prSet/>
      <dgm:spPr/>
      <dgm:t>
        <a:bodyPr/>
        <a:lstStyle/>
        <a:p>
          <a:r>
            <a:rPr lang="en-US"/>
            <a:t>Sector &amp; Opportunity Specific</a:t>
          </a:r>
        </a:p>
      </dgm:t>
    </dgm:pt>
    <dgm:pt modelId="{9C01E202-046E-4253-A545-47C5B04819AD}" type="parTrans" cxnId="{DD61B2C2-ECEC-42C3-8B30-5DA8EAB27274}">
      <dgm:prSet/>
      <dgm:spPr/>
      <dgm:t>
        <a:bodyPr/>
        <a:lstStyle/>
        <a:p>
          <a:endParaRPr lang="en-US"/>
        </a:p>
      </dgm:t>
    </dgm:pt>
    <dgm:pt modelId="{DBFFDCB1-332B-42B1-9684-65B5B9BA9CD7}" type="sibTrans" cxnId="{DD61B2C2-ECEC-42C3-8B30-5DA8EAB27274}">
      <dgm:prSet/>
      <dgm:spPr/>
      <dgm:t>
        <a:bodyPr/>
        <a:lstStyle/>
        <a:p>
          <a:endParaRPr lang="en-US"/>
        </a:p>
      </dgm:t>
    </dgm:pt>
    <dgm:pt modelId="{52626CAD-90F6-43FF-A49A-847281A51840}">
      <dgm:prSet/>
      <dgm:spPr/>
      <dgm:t>
        <a:bodyPr/>
        <a:lstStyle/>
        <a:p>
          <a:r>
            <a:rPr lang="en-US"/>
            <a:t>Shallower but Better Qualified Buyer Pool-Known &amp; Persistent Risk Factors</a:t>
          </a:r>
        </a:p>
      </dgm:t>
    </dgm:pt>
    <dgm:pt modelId="{5C4C3ACD-A87B-4113-B4DE-921181A87998}" type="parTrans" cxnId="{FA36397D-3498-4036-A6C4-22767CFDFF64}">
      <dgm:prSet/>
      <dgm:spPr/>
      <dgm:t>
        <a:bodyPr/>
        <a:lstStyle/>
        <a:p>
          <a:endParaRPr lang="en-US"/>
        </a:p>
      </dgm:t>
    </dgm:pt>
    <dgm:pt modelId="{EA61530A-1838-47F6-8FA4-203D24D8B70C}" type="sibTrans" cxnId="{FA36397D-3498-4036-A6C4-22767CFDFF64}">
      <dgm:prSet/>
      <dgm:spPr/>
      <dgm:t>
        <a:bodyPr/>
        <a:lstStyle/>
        <a:p>
          <a:endParaRPr lang="en-US"/>
        </a:p>
      </dgm:t>
    </dgm:pt>
    <dgm:pt modelId="{0B1FC644-A17F-4329-B93C-896012FEF1E6}" type="pres">
      <dgm:prSet presAssocID="{26988982-30DF-4DF6-B45A-F5A65EF152BE}" presName="vert0" presStyleCnt="0">
        <dgm:presLayoutVars>
          <dgm:dir/>
          <dgm:animOne val="branch"/>
          <dgm:animLvl val="lvl"/>
        </dgm:presLayoutVars>
      </dgm:prSet>
      <dgm:spPr/>
    </dgm:pt>
    <dgm:pt modelId="{F40F59ED-8F8C-473D-9AEF-3AD7158AB404}" type="pres">
      <dgm:prSet presAssocID="{346B8E9A-627B-4D6F-9C05-A26FAD9D02AC}" presName="thickLine" presStyleLbl="alignNode1" presStyleIdx="0" presStyleCnt="4"/>
      <dgm:spPr/>
    </dgm:pt>
    <dgm:pt modelId="{69CFCA0D-2BCE-4A4B-B947-980659283323}" type="pres">
      <dgm:prSet presAssocID="{346B8E9A-627B-4D6F-9C05-A26FAD9D02AC}" presName="horz1" presStyleCnt="0"/>
      <dgm:spPr/>
    </dgm:pt>
    <dgm:pt modelId="{A773EE77-C41A-4083-9580-F46C8B3AEC85}" type="pres">
      <dgm:prSet presAssocID="{346B8E9A-627B-4D6F-9C05-A26FAD9D02AC}" presName="tx1" presStyleLbl="revTx" presStyleIdx="0" presStyleCnt="4"/>
      <dgm:spPr/>
    </dgm:pt>
    <dgm:pt modelId="{849B3BEE-8BB4-4DAF-BE34-F1965497DF36}" type="pres">
      <dgm:prSet presAssocID="{346B8E9A-627B-4D6F-9C05-A26FAD9D02AC}" presName="vert1" presStyleCnt="0"/>
      <dgm:spPr/>
    </dgm:pt>
    <dgm:pt modelId="{7354D0B4-66CC-4450-9073-045F41264318}" type="pres">
      <dgm:prSet presAssocID="{0E1252A4-4FC9-4B58-8F5A-BDC463EAE66A}" presName="thickLine" presStyleLbl="alignNode1" presStyleIdx="1" presStyleCnt="4"/>
      <dgm:spPr/>
    </dgm:pt>
    <dgm:pt modelId="{782B2435-7573-4013-A8A4-BE234E2DF73F}" type="pres">
      <dgm:prSet presAssocID="{0E1252A4-4FC9-4B58-8F5A-BDC463EAE66A}" presName="horz1" presStyleCnt="0"/>
      <dgm:spPr/>
    </dgm:pt>
    <dgm:pt modelId="{120F7349-3652-4320-AFD3-60B664F39F08}" type="pres">
      <dgm:prSet presAssocID="{0E1252A4-4FC9-4B58-8F5A-BDC463EAE66A}" presName="tx1" presStyleLbl="revTx" presStyleIdx="1" presStyleCnt="4"/>
      <dgm:spPr/>
    </dgm:pt>
    <dgm:pt modelId="{E4406729-4604-4883-8D6A-EEEBD50AE1F7}" type="pres">
      <dgm:prSet presAssocID="{0E1252A4-4FC9-4B58-8F5A-BDC463EAE66A}" presName="vert1" presStyleCnt="0"/>
      <dgm:spPr/>
    </dgm:pt>
    <dgm:pt modelId="{74F7F4F4-663D-4D64-B785-63094D674165}" type="pres">
      <dgm:prSet presAssocID="{204DA198-C9D8-4902-8CBD-93B3F6C1914B}" presName="thickLine" presStyleLbl="alignNode1" presStyleIdx="2" presStyleCnt="4"/>
      <dgm:spPr/>
    </dgm:pt>
    <dgm:pt modelId="{D863216F-3F37-4A9B-AE16-940AC88C78C8}" type="pres">
      <dgm:prSet presAssocID="{204DA198-C9D8-4902-8CBD-93B3F6C1914B}" presName="horz1" presStyleCnt="0"/>
      <dgm:spPr/>
    </dgm:pt>
    <dgm:pt modelId="{366F1D7B-E62A-4516-B545-4FC5B394B1BD}" type="pres">
      <dgm:prSet presAssocID="{204DA198-C9D8-4902-8CBD-93B3F6C1914B}" presName="tx1" presStyleLbl="revTx" presStyleIdx="2" presStyleCnt="4"/>
      <dgm:spPr/>
    </dgm:pt>
    <dgm:pt modelId="{B422C638-7EDD-44A5-9DD8-E6344B15749A}" type="pres">
      <dgm:prSet presAssocID="{204DA198-C9D8-4902-8CBD-93B3F6C1914B}" presName="vert1" presStyleCnt="0"/>
      <dgm:spPr/>
    </dgm:pt>
    <dgm:pt modelId="{86001944-6BDA-4CE8-8039-79EB1BB98B00}" type="pres">
      <dgm:prSet presAssocID="{52626CAD-90F6-43FF-A49A-847281A51840}" presName="thickLine" presStyleLbl="alignNode1" presStyleIdx="3" presStyleCnt="4"/>
      <dgm:spPr/>
    </dgm:pt>
    <dgm:pt modelId="{5590C0F2-59E8-4E3F-9F42-59353B77ABB0}" type="pres">
      <dgm:prSet presAssocID="{52626CAD-90F6-43FF-A49A-847281A51840}" presName="horz1" presStyleCnt="0"/>
      <dgm:spPr/>
    </dgm:pt>
    <dgm:pt modelId="{2C47A488-557F-4D7C-82A3-ACDA9DC9967A}" type="pres">
      <dgm:prSet presAssocID="{52626CAD-90F6-43FF-A49A-847281A51840}" presName="tx1" presStyleLbl="revTx" presStyleIdx="3" presStyleCnt="4"/>
      <dgm:spPr/>
    </dgm:pt>
    <dgm:pt modelId="{FCB4A4FB-0FAE-477A-87CB-63D83985A9B9}" type="pres">
      <dgm:prSet presAssocID="{52626CAD-90F6-43FF-A49A-847281A51840}" presName="vert1" presStyleCnt="0"/>
      <dgm:spPr/>
    </dgm:pt>
  </dgm:ptLst>
  <dgm:cxnLst>
    <dgm:cxn modelId="{41558603-2257-41C0-8FC6-9772B19E641C}" type="presOf" srcId="{52626CAD-90F6-43FF-A49A-847281A51840}" destId="{2C47A488-557F-4D7C-82A3-ACDA9DC9967A}" srcOrd="0" destOrd="0" presId="urn:microsoft.com/office/officeart/2008/layout/LinedList"/>
    <dgm:cxn modelId="{5AFAB424-3A97-492A-9197-1CB07BA7082C}" type="presOf" srcId="{204DA198-C9D8-4902-8CBD-93B3F6C1914B}" destId="{366F1D7B-E62A-4516-B545-4FC5B394B1BD}" srcOrd="0" destOrd="0" presId="urn:microsoft.com/office/officeart/2008/layout/LinedList"/>
    <dgm:cxn modelId="{169F6259-D643-4757-A697-5C989556B55B}" type="presOf" srcId="{346B8E9A-627B-4D6F-9C05-A26FAD9D02AC}" destId="{A773EE77-C41A-4083-9580-F46C8B3AEC85}" srcOrd="0" destOrd="0" presId="urn:microsoft.com/office/officeart/2008/layout/LinedList"/>
    <dgm:cxn modelId="{068D5A7A-118F-450E-86C6-3D2BCA4A226B}" srcId="{26988982-30DF-4DF6-B45A-F5A65EF152BE}" destId="{346B8E9A-627B-4D6F-9C05-A26FAD9D02AC}" srcOrd="0" destOrd="0" parTransId="{5BF67269-9167-4402-8BCE-4599FF00E876}" sibTransId="{3020EB47-327F-47B6-AD77-B693A1212BF0}"/>
    <dgm:cxn modelId="{FA36397D-3498-4036-A6C4-22767CFDFF64}" srcId="{26988982-30DF-4DF6-B45A-F5A65EF152BE}" destId="{52626CAD-90F6-43FF-A49A-847281A51840}" srcOrd="3" destOrd="0" parTransId="{5C4C3ACD-A87B-4113-B4DE-921181A87998}" sibTransId="{EA61530A-1838-47F6-8FA4-203D24D8B70C}"/>
    <dgm:cxn modelId="{E9CF3E9E-0A60-49BF-8164-7EC9F2FAB680}" type="presOf" srcId="{26988982-30DF-4DF6-B45A-F5A65EF152BE}" destId="{0B1FC644-A17F-4329-B93C-896012FEF1E6}" srcOrd="0" destOrd="0" presId="urn:microsoft.com/office/officeart/2008/layout/LinedList"/>
    <dgm:cxn modelId="{68D4FDB4-879E-40C2-A30B-0F87E65F92ED}" type="presOf" srcId="{0E1252A4-4FC9-4B58-8F5A-BDC463EAE66A}" destId="{120F7349-3652-4320-AFD3-60B664F39F08}" srcOrd="0" destOrd="0" presId="urn:microsoft.com/office/officeart/2008/layout/LinedList"/>
    <dgm:cxn modelId="{DD61B2C2-ECEC-42C3-8B30-5DA8EAB27274}" srcId="{26988982-30DF-4DF6-B45A-F5A65EF152BE}" destId="{204DA198-C9D8-4902-8CBD-93B3F6C1914B}" srcOrd="2" destOrd="0" parTransId="{9C01E202-046E-4253-A545-47C5B04819AD}" sibTransId="{DBFFDCB1-332B-42B1-9684-65B5B9BA9CD7}"/>
    <dgm:cxn modelId="{04BCA7D1-3FD2-45EF-87E8-C7F61C84F2DF}" srcId="{26988982-30DF-4DF6-B45A-F5A65EF152BE}" destId="{0E1252A4-4FC9-4B58-8F5A-BDC463EAE66A}" srcOrd="1" destOrd="0" parTransId="{9CACC07A-D65A-4B5D-82B9-E364B9C23A20}" sibTransId="{05FAA87D-1E37-4C6C-B506-261E3B4C16C6}"/>
    <dgm:cxn modelId="{C1F94D1B-25A8-4FE8-8535-F817F126BF26}" type="presParOf" srcId="{0B1FC644-A17F-4329-B93C-896012FEF1E6}" destId="{F40F59ED-8F8C-473D-9AEF-3AD7158AB404}" srcOrd="0" destOrd="0" presId="urn:microsoft.com/office/officeart/2008/layout/LinedList"/>
    <dgm:cxn modelId="{FD7677DE-213D-4188-BC93-FD228F6D8F7A}" type="presParOf" srcId="{0B1FC644-A17F-4329-B93C-896012FEF1E6}" destId="{69CFCA0D-2BCE-4A4B-B947-980659283323}" srcOrd="1" destOrd="0" presId="urn:microsoft.com/office/officeart/2008/layout/LinedList"/>
    <dgm:cxn modelId="{6D4DEDBD-D6DD-420A-860D-6A55C55F3EFB}" type="presParOf" srcId="{69CFCA0D-2BCE-4A4B-B947-980659283323}" destId="{A773EE77-C41A-4083-9580-F46C8B3AEC85}" srcOrd="0" destOrd="0" presId="urn:microsoft.com/office/officeart/2008/layout/LinedList"/>
    <dgm:cxn modelId="{13B70B71-6186-4533-A88E-C285662E38A5}" type="presParOf" srcId="{69CFCA0D-2BCE-4A4B-B947-980659283323}" destId="{849B3BEE-8BB4-4DAF-BE34-F1965497DF36}" srcOrd="1" destOrd="0" presId="urn:microsoft.com/office/officeart/2008/layout/LinedList"/>
    <dgm:cxn modelId="{34199A63-2D0C-45C1-A2BA-1C2B42C1A4A5}" type="presParOf" srcId="{0B1FC644-A17F-4329-B93C-896012FEF1E6}" destId="{7354D0B4-66CC-4450-9073-045F41264318}" srcOrd="2" destOrd="0" presId="urn:microsoft.com/office/officeart/2008/layout/LinedList"/>
    <dgm:cxn modelId="{20F30550-0136-40F3-84AD-3DEDC2BA1362}" type="presParOf" srcId="{0B1FC644-A17F-4329-B93C-896012FEF1E6}" destId="{782B2435-7573-4013-A8A4-BE234E2DF73F}" srcOrd="3" destOrd="0" presId="urn:microsoft.com/office/officeart/2008/layout/LinedList"/>
    <dgm:cxn modelId="{9FE2B093-852D-4AD8-8978-F1FE54F388A8}" type="presParOf" srcId="{782B2435-7573-4013-A8A4-BE234E2DF73F}" destId="{120F7349-3652-4320-AFD3-60B664F39F08}" srcOrd="0" destOrd="0" presId="urn:microsoft.com/office/officeart/2008/layout/LinedList"/>
    <dgm:cxn modelId="{CA19839C-7FB0-488B-9826-9FC8C68E37E2}" type="presParOf" srcId="{782B2435-7573-4013-A8A4-BE234E2DF73F}" destId="{E4406729-4604-4883-8D6A-EEEBD50AE1F7}" srcOrd="1" destOrd="0" presId="urn:microsoft.com/office/officeart/2008/layout/LinedList"/>
    <dgm:cxn modelId="{664CDC90-9B1A-4247-98DE-EB240499D0BE}" type="presParOf" srcId="{0B1FC644-A17F-4329-B93C-896012FEF1E6}" destId="{74F7F4F4-663D-4D64-B785-63094D674165}" srcOrd="4" destOrd="0" presId="urn:microsoft.com/office/officeart/2008/layout/LinedList"/>
    <dgm:cxn modelId="{A7E7CDED-6FAF-4BD6-861D-118C6F838510}" type="presParOf" srcId="{0B1FC644-A17F-4329-B93C-896012FEF1E6}" destId="{D863216F-3F37-4A9B-AE16-940AC88C78C8}" srcOrd="5" destOrd="0" presId="urn:microsoft.com/office/officeart/2008/layout/LinedList"/>
    <dgm:cxn modelId="{D7F92772-EF26-41B6-9DC6-2706EA8A4CBF}" type="presParOf" srcId="{D863216F-3F37-4A9B-AE16-940AC88C78C8}" destId="{366F1D7B-E62A-4516-B545-4FC5B394B1BD}" srcOrd="0" destOrd="0" presId="urn:microsoft.com/office/officeart/2008/layout/LinedList"/>
    <dgm:cxn modelId="{6562E25B-BE43-4067-BD3E-8D48C8C64767}" type="presParOf" srcId="{D863216F-3F37-4A9B-AE16-940AC88C78C8}" destId="{B422C638-7EDD-44A5-9DD8-E6344B15749A}" srcOrd="1" destOrd="0" presId="urn:microsoft.com/office/officeart/2008/layout/LinedList"/>
    <dgm:cxn modelId="{FC28F84F-6EC3-4B3C-BA6A-33DAF2C422B9}" type="presParOf" srcId="{0B1FC644-A17F-4329-B93C-896012FEF1E6}" destId="{86001944-6BDA-4CE8-8039-79EB1BB98B00}" srcOrd="6" destOrd="0" presId="urn:microsoft.com/office/officeart/2008/layout/LinedList"/>
    <dgm:cxn modelId="{DA9E0F8B-20EC-4A2A-9833-202ED179A73E}" type="presParOf" srcId="{0B1FC644-A17F-4329-B93C-896012FEF1E6}" destId="{5590C0F2-59E8-4E3F-9F42-59353B77ABB0}" srcOrd="7" destOrd="0" presId="urn:microsoft.com/office/officeart/2008/layout/LinedList"/>
    <dgm:cxn modelId="{ED3783C4-BA50-4CF8-87A7-670AD3EBE9C1}" type="presParOf" srcId="{5590C0F2-59E8-4E3F-9F42-59353B77ABB0}" destId="{2C47A488-557F-4D7C-82A3-ACDA9DC9967A}" srcOrd="0" destOrd="0" presId="urn:microsoft.com/office/officeart/2008/layout/LinedList"/>
    <dgm:cxn modelId="{DA2795C6-1B5D-426B-BAE6-CD5DA06E3DBF}" type="presParOf" srcId="{5590C0F2-59E8-4E3F-9F42-59353B77ABB0}" destId="{FCB4A4FB-0FAE-477A-87CB-63D83985A9B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EBF8FF-A9B5-4E7B-882A-78C82A166EE8}" type="doc">
      <dgm:prSet loTypeId="urn:microsoft.com/office/officeart/2005/8/layout/vList5" loCatId="list" qsTypeId="urn:microsoft.com/office/officeart/2005/8/quickstyle/simple4#6" qsCatId="simple" csTypeId="urn:microsoft.com/office/officeart/2005/8/colors/accent1_2#16" csCatId="accent1"/>
      <dgm:spPr/>
      <dgm:t>
        <a:bodyPr/>
        <a:lstStyle/>
        <a:p>
          <a:endParaRPr lang="en-US"/>
        </a:p>
      </dgm:t>
    </dgm:pt>
    <dgm:pt modelId="{7A69B47D-98D5-45A2-BB56-FF3886DD071F}">
      <dgm:prSet/>
      <dgm:spPr/>
      <dgm:t>
        <a:bodyPr/>
        <a:lstStyle/>
        <a:p>
          <a:r>
            <a:rPr lang="en-US"/>
            <a:t>Larsen’s Bakery-Café’s Inc</a:t>
          </a:r>
        </a:p>
      </dgm:t>
    </dgm:pt>
    <dgm:pt modelId="{C7618E93-28BB-4BA8-9138-888F6B11DA9B}" type="parTrans" cxnId="{3071010F-E5D2-4AB5-A64E-16CDA6E8A638}">
      <dgm:prSet/>
      <dgm:spPr/>
      <dgm:t>
        <a:bodyPr/>
        <a:lstStyle/>
        <a:p>
          <a:endParaRPr lang="en-US"/>
        </a:p>
      </dgm:t>
    </dgm:pt>
    <dgm:pt modelId="{99563796-874C-4A91-BDFD-6E5110836BE9}" type="sibTrans" cxnId="{3071010F-E5D2-4AB5-A64E-16CDA6E8A638}">
      <dgm:prSet/>
      <dgm:spPr/>
      <dgm:t>
        <a:bodyPr/>
        <a:lstStyle/>
        <a:p>
          <a:endParaRPr lang="en-US"/>
        </a:p>
      </dgm:t>
    </dgm:pt>
    <dgm:pt modelId="{DDBF25BE-4A32-4F46-8190-1FF16431A606}">
      <dgm:prSet/>
      <dgm:spPr/>
      <dgm:t>
        <a:bodyPr/>
        <a:lstStyle/>
        <a:p>
          <a:r>
            <a:rPr lang="en-US"/>
            <a:t>Tide’s Tavern-Anthony’s Restaurants</a:t>
          </a:r>
        </a:p>
      </dgm:t>
    </dgm:pt>
    <dgm:pt modelId="{A0EE9C5C-6CC2-49A7-A5D1-72DEB86BBA0E}" type="parTrans" cxnId="{6ABB9E6B-DCCC-4CC2-A1CB-23916CC58A6C}">
      <dgm:prSet/>
      <dgm:spPr/>
      <dgm:t>
        <a:bodyPr/>
        <a:lstStyle/>
        <a:p>
          <a:endParaRPr lang="en-US"/>
        </a:p>
      </dgm:t>
    </dgm:pt>
    <dgm:pt modelId="{7D5A834C-390E-4258-BC05-B61717CA87C7}" type="sibTrans" cxnId="{6ABB9E6B-DCCC-4CC2-A1CB-23916CC58A6C}">
      <dgm:prSet/>
      <dgm:spPr/>
      <dgm:t>
        <a:bodyPr/>
        <a:lstStyle/>
        <a:p>
          <a:endParaRPr lang="en-US"/>
        </a:p>
      </dgm:t>
    </dgm:pt>
    <dgm:pt modelId="{98D1E45A-1DCA-403F-8D53-11407ADBC7C0}">
      <dgm:prSet/>
      <dgm:spPr/>
      <dgm:t>
        <a:bodyPr/>
        <a:lstStyle/>
        <a:p>
          <a:r>
            <a:rPr lang="en-US"/>
            <a:t>Hawkeye’s Pub-Cole’s Tavern</a:t>
          </a:r>
        </a:p>
      </dgm:t>
    </dgm:pt>
    <dgm:pt modelId="{105998B6-2B8A-49EF-A377-60E7E2567FCA}" type="parTrans" cxnId="{11D81F20-FEBF-4E1A-A861-EE10059A467A}">
      <dgm:prSet/>
      <dgm:spPr/>
      <dgm:t>
        <a:bodyPr/>
        <a:lstStyle/>
        <a:p>
          <a:endParaRPr lang="en-US"/>
        </a:p>
      </dgm:t>
    </dgm:pt>
    <dgm:pt modelId="{D26DC2E6-A68D-4BCE-9031-912BAAD90E4E}" type="sibTrans" cxnId="{11D81F20-FEBF-4E1A-A861-EE10059A467A}">
      <dgm:prSet/>
      <dgm:spPr/>
      <dgm:t>
        <a:bodyPr/>
        <a:lstStyle/>
        <a:p>
          <a:endParaRPr lang="en-US"/>
        </a:p>
      </dgm:t>
    </dgm:pt>
    <dgm:pt modelId="{5B0ADE51-FC2D-47DF-A394-C0445435FB07}">
      <dgm:prSet/>
      <dgm:spPr/>
      <dgm:t>
        <a:bodyPr/>
        <a:lstStyle/>
        <a:p>
          <a:r>
            <a:rPr lang="en-US"/>
            <a:t>Aloha Grill-Makai Island</a:t>
          </a:r>
        </a:p>
      </dgm:t>
    </dgm:pt>
    <dgm:pt modelId="{8C084DC0-6F0D-4B49-93C4-EEFCA5BED683}" type="parTrans" cxnId="{F49AD6E7-8BE6-49E0-BC81-3D1AF1CF73DA}">
      <dgm:prSet/>
      <dgm:spPr/>
      <dgm:t>
        <a:bodyPr/>
        <a:lstStyle/>
        <a:p>
          <a:endParaRPr lang="en-US"/>
        </a:p>
      </dgm:t>
    </dgm:pt>
    <dgm:pt modelId="{27D22DE6-70BC-44D9-87BB-52BA76E01330}" type="sibTrans" cxnId="{F49AD6E7-8BE6-49E0-BC81-3D1AF1CF73DA}">
      <dgm:prSet/>
      <dgm:spPr/>
      <dgm:t>
        <a:bodyPr/>
        <a:lstStyle/>
        <a:p>
          <a:endParaRPr lang="en-US"/>
        </a:p>
      </dgm:t>
    </dgm:pt>
    <dgm:pt modelId="{B4911890-1115-45E2-A155-2EED3810CBC3}">
      <dgm:prSet/>
      <dgm:spPr/>
      <dgm:t>
        <a:bodyPr/>
        <a:lstStyle/>
        <a:p>
          <a:r>
            <a:rPr lang="en-US"/>
            <a:t>BBQ, Ice Cream, Bakery, Tap Room, Alcohol Retail, Distilling, and Manufacturing. </a:t>
          </a:r>
        </a:p>
      </dgm:t>
    </dgm:pt>
    <dgm:pt modelId="{E2320376-A90F-49FC-A973-2BCEB34E1D44}" type="parTrans" cxnId="{E0C0E935-A8CE-478A-8B3F-9D04BE177244}">
      <dgm:prSet/>
      <dgm:spPr/>
      <dgm:t>
        <a:bodyPr/>
        <a:lstStyle/>
        <a:p>
          <a:endParaRPr lang="en-US"/>
        </a:p>
      </dgm:t>
    </dgm:pt>
    <dgm:pt modelId="{648C9ED4-2011-4995-AF54-7D5EAD7ED7DA}" type="sibTrans" cxnId="{E0C0E935-A8CE-478A-8B3F-9D04BE177244}">
      <dgm:prSet/>
      <dgm:spPr/>
      <dgm:t>
        <a:bodyPr/>
        <a:lstStyle/>
        <a:p>
          <a:endParaRPr lang="en-US"/>
        </a:p>
      </dgm:t>
    </dgm:pt>
    <dgm:pt modelId="{A9EB7759-E5C8-4973-BFEB-C40CBF0B386C}">
      <dgm:prSet/>
      <dgm:spPr/>
      <dgm:t>
        <a:bodyPr/>
        <a:lstStyle/>
        <a:p>
          <a:r>
            <a:rPr lang="en-US"/>
            <a:t>3-12 Months to sell. Successfully obtained conventional and SBA financing. </a:t>
          </a:r>
        </a:p>
      </dgm:t>
    </dgm:pt>
    <dgm:pt modelId="{3893B1D2-FBCB-4F85-85C0-0B4007450688}" type="parTrans" cxnId="{27A76682-8BAF-4F7F-8A05-A93E9476AA3F}">
      <dgm:prSet/>
      <dgm:spPr/>
      <dgm:t>
        <a:bodyPr/>
        <a:lstStyle/>
        <a:p>
          <a:endParaRPr lang="en-US"/>
        </a:p>
      </dgm:t>
    </dgm:pt>
    <dgm:pt modelId="{6E1CE2AD-88E9-4AF9-8E92-FDA0E9599FC1}" type="sibTrans" cxnId="{27A76682-8BAF-4F7F-8A05-A93E9476AA3F}">
      <dgm:prSet/>
      <dgm:spPr/>
      <dgm:t>
        <a:bodyPr/>
        <a:lstStyle/>
        <a:p>
          <a:endParaRPr lang="en-US"/>
        </a:p>
      </dgm:t>
    </dgm:pt>
    <dgm:pt modelId="{243CB37E-D387-40B5-AEC8-733FCD9ACFBB}" type="pres">
      <dgm:prSet presAssocID="{34EBF8FF-A9B5-4E7B-882A-78C82A166EE8}" presName="Name0" presStyleCnt="0">
        <dgm:presLayoutVars>
          <dgm:dir/>
          <dgm:animLvl val="lvl"/>
          <dgm:resizeHandles val="exact"/>
        </dgm:presLayoutVars>
      </dgm:prSet>
      <dgm:spPr/>
    </dgm:pt>
    <dgm:pt modelId="{BB874E2E-E5C7-4252-805A-AD973B300D4B}" type="pres">
      <dgm:prSet presAssocID="{7A69B47D-98D5-45A2-BB56-FF3886DD071F}" presName="linNode" presStyleCnt="0"/>
      <dgm:spPr/>
    </dgm:pt>
    <dgm:pt modelId="{6FCBC829-CF9C-41B8-A267-DFD904ABADE5}" type="pres">
      <dgm:prSet presAssocID="{7A69B47D-98D5-45A2-BB56-FF3886DD071F}" presName="parentText" presStyleLbl="node1" presStyleIdx="0" presStyleCnt="6">
        <dgm:presLayoutVars>
          <dgm:chMax val="1"/>
          <dgm:bulletEnabled val="1"/>
        </dgm:presLayoutVars>
      </dgm:prSet>
      <dgm:spPr/>
    </dgm:pt>
    <dgm:pt modelId="{EF43BB26-B569-4A5B-95C3-B325B348ED6E}" type="pres">
      <dgm:prSet presAssocID="{99563796-874C-4A91-BDFD-6E5110836BE9}" presName="sp" presStyleCnt="0"/>
      <dgm:spPr/>
    </dgm:pt>
    <dgm:pt modelId="{07CFCB96-5912-4643-8FFC-668AA8201112}" type="pres">
      <dgm:prSet presAssocID="{DDBF25BE-4A32-4F46-8190-1FF16431A606}" presName="linNode" presStyleCnt="0"/>
      <dgm:spPr/>
    </dgm:pt>
    <dgm:pt modelId="{394D8291-CBE4-4DAC-AA42-CD0129E21936}" type="pres">
      <dgm:prSet presAssocID="{DDBF25BE-4A32-4F46-8190-1FF16431A606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1FC990BA-CB2B-4D7D-886A-D64B7FC04EA6}" type="pres">
      <dgm:prSet presAssocID="{7D5A834C-390E-4258-BC05-B61717CA87C7}" presName="sp" presStyleCnt="0"/>
      <dgm:spPr/>
    </dgm:pt>
    <dgm:pt modelId="{CBF42852-E694-4C47-AB51-740123D97D4C}" type="pres">
      <dgm:prSet presAssocID="{98D1E45A-1DCA-403F-8D53-11407ADBC7C0}" presName="linNode" presStyleCnt="0"/>
      <dgm:spPr/>
    </dgm:pt>
    <dgm:pt modelId="{7C1EA92E-8AAD-4DD0-B56F-550B777D4D2F}" type="pres">
      <dgm:prSet presAssocID="{98D1E45A-1DCA-403F-8D53-11407ADBC7C0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5F194F87-E477-4F02-BA4A-A062D59A1939}" type="pres">
      <dgm:prSet presAssocID="{D26DC2E6-A68D-4BCE-9031-912BAAD90E4E}" presName="sp" presStyleCnt="0"/>
      <dgm:spPr/>
    </dgm:pt>
    <dgm:pt modelId="{C79ADA60-E19B-41C0-AB65-BCBA72A1BEA1}" type="pres">
      <dgm:prSet presAssocID="{5B0ADE51-FC2D-47DF-A394-C0445435FB07}" presName="linNode" presStyleCnt="0"/>
      <dgm:spPr/>
    </dgm:pt>
    <dgm:pt modelId="{4DFA56D7-41F5-47D4-8A5B-AFED2886BCCA}" type="pres">
      <dgm:prSet presAssocID="{5B0ADE51-FC2D-47DF-A394-C0445435FB07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4C4CFDBE-779A-400F-8888-631F12473C0B}" type="pres">
      <dgm:prSet presAssocID="{27D22DE6-70BC-44D9-87BB-52BA76E01330}" presName="sp" presStyleCnt="0"/>
      <dgm:spPr/>
    </dgm:pt>
    <dgm:pt modelId="{30257C5A-DB05-4BEC-88DB-ACD3E05BD2CC}" type="pres">
      <dgm:prSet presAssocID="{B4911890-1115-45E2-A155-2EED3810CBC3}" presName="linNode" presStyleCnt="0"/>
      <dgm:spPr/>
    </dgm:pt>
    <dgm:pt modelId="{7E41276B-CF87-4CCC-B6D8-B52710B63AA6}" type="pres">
      <dgm:prSet presAssocID="{B4911890-1115-45E2-A155-2EED3810CBC3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917023EF-5EC2-4029-812A-69096E3123FE}" type="pres">
      <dgm:prSet presAssocID="{648C9ED4-2011-4995-AF54-7D5EAD7ED7DA}" presName="sp" presStyleCnt="0"/>
      <dgm:spPr/>
    </dgm:pt>
    <dgm:pt modelId="{34D52214-2978-4715-B935-567CB8E23CCE}" type="pres">
      <dgm:prSet presAssocID="{A9EB7759-E5C8-4973-BFEB-C40CBF0B386C}" presName="linNode" presStyleCnt="0"/>
      <dgm:spPr/>
    </dgm:pt>
    <dgm:pt modelId="{C2A4D122-5D5B-4B0D-8A16-E8F601D3F741}" type="pres">
      <dgm:prSet presAssocID="{A9EB7759-E5C8-4973-BFEB-C40CBF0B386C}" presName="parentText" presStyleLbl="node1" presStyleIdx="5" presStyleCnt="6">
        <dgm:presLayoutVars>
          <dgm:chMax val="1"/>
          <dgm:bulletEnabled val="1"/>
        </dgm:presLayoutVars>
      </dgm:prSet>
      <dgm:spPr/>
    </dgm:pt>
  </dgm:ptLst>
  <dgm:cxnLst>
    <dgm:cxn modelId="{3071010F-E5D2-4AB5-A64E-16CDA6E8A638}" srcId="{34EBF8FF-A9B5-4E7B-882A-78C82A166EE8}" destId="{7A69B47D-98D5-45A2-BB56-FF3886DD071F}" srcOrd="0" destOrd="0" parTransId="{C7618E93-28BB-4BA8-9138-888F6B11DA9B}" sibTransId="{99563796-874C-4A91-BDFD-6E5110836BE9}"/>
    <dgm:cxn modelId="{617A3618-2914-4253-AA5A-1076DFBE8737}" type="presOf" srcId="{A9EB7759-E5C8-4973-BFEB-C40CBF0B386C}" destId="{C2A4D122-5D5B-4B0D-8A16-E8F601D3F741}" srcOrd="0" destOrd="0" presId="urn:microsoft.com/office/officeart/2005/8/layout/vList5"/>
    <dgm:cxn modelId="{11D81F20-FEBF-4E1A-A861-EE10059A467A}" srcId="{34EBF8FF-A9B5-4E7B-882A-78C82A166EE8}" destId="{98D1E45A-1DCA-403F-8D53-11407ADBC7C0}" srcOrd="2" destOrd="0" parTransId="{105998B6-2B8A-49EF-A377-60E7E2567FCA}" sibTransId="{D26DC2E6-A68D-4BCE-9031-912BAAD90E4E}"/>
    <dgm:cxn modelId="{4DEDDE24-F24D-4149-BE9A-1A082487925E}" type="presOf" srcId="{B4911890-1115-45E2-A155-2EED3810CBC3}" destId="{7E41276B-CF87-4CCC-B6D8-B52710B63AA6}" srcOrd="0" destOrd="0" presId="urn:microsoft.com/office/officeart/2005/8/layout/vList5"/>
    <dgm:cxn modelId="{E0C0E935-A8CE-478A-8B3F-9D04BE177244}" srcId="{34EBF8FF-A9B5-4E7B-882A-78C82A166EE8}" destId="{B4911890-1115-45E2-A155-2EED3810CBC3}" srcOrd="4" destOrd="0" parTransId="{E2320376-A90F-49FC-A973-2BCEB34E1D44}" sibTransId="{648C9ED4-2011-4995-AF54-7D5EAD7ED7DA}"/>
    <dgm:cxn modelId="{5A621A3C-6840-49C4-B8CB-44F567C3E34E}" type="presOf" srcId="{DDBF25BE-4A32-4F46-8190-1FF16431A606}" destId="{394D8291-CBE4-4DAC-AA42-CD0129E21936}" srcOrd="0" destOrd="0" presId="urn:microsoft.com/office/officeart/2005/8/layout/vList5"/>
    <dgm:cxn modelId="{F185026A-3C51-4CB2-BD4A-7DE7AA27181A}" type="presOf" srcId="{7A69B47D-98D5-45A2-BB56-FF3886DD071F}" destId="{6FCBC829-CF9C-41B8-A267-DFD904ABADE5}" srcOrd="0" destOrd="0" presId="urn:microsoft.com/office/officeart/2005/8/layout/vList5"/>
    <dgm:cxn modelId="{6ABB9E6B-DCCC-4CC2-A1CB-23916CC58A6C}" srcId="{34EBF8FF-A9B5-4E7B-882A-78C82A166EE8}" destId="{DDBF25BE-4A32-4F46-8190-1FF16431A606}" srcOrd="1" destOrd="0" parTransId="{A0EE9C5C-6CC2-49A7-A5D1-72DEB86BBA0E}" sibTransId="{7D5A834C-390E-4258-BC05-B61717CA87C7}"/>
    <dgm:cxn modelId="{27A76682-8BAF-4F7F-8A05-A93E9476AA3F}" srcId="{34EBF8FF-A9B5-4E7B-882A-78C82A166EE8}" destId="{A9EB7759-E5C8-4973-BFEB-C40CBF0B386C}" srcOrd="5" destOrd="0" parTransId="{3893B1D2-FBCB-4F85-85C0-0B4007450688}" sibTransId="{6E1CE2AD-88E9-4AF9-8E92-FDA0E9599FC1}"/>
    <dgm:cxn modelId="{B6A6A69A-F2BB-4631-8230-38377876BE4F}" type="presOf" srcId="{34EBF8FF-A9B5-4E7B-882A-78C82A166EE8}" destId="{243CB37E-D387-40B5-AEC8-733FCD9ACFBB}" srcOrd="0" destOrd="0" presId="urn:microsoft.com/office/officeart/2005/8/layout/vList5"/>
    <dgm:cxn modelId="{CC96729E-D840-449D-B9AE-DBAE15BC5B4D}" type="presOf" srcId="{98D1E45A-1DCA-403F-8D53-11407ADBC7C0}" destId="{7C1EA92E-8AAD-4DD0-B56F-550B777D4D2F}" srcOrd="0" destOrd="0" presId="urn:microsoft.com/office/officeart/2005/8/layout/vList5"/>
    <dgm:cxn modelId="{F49AD6E7-8BE6-49E0-BC81-3D1AF1CF73DA}" srcId="{34EBF8FF-A9B5-4E7B-882A-78C82A166EE8}" destId="{5B0ADE51-FC2D-47DF-A394-C0445435FB07}" srcOrd="3" destOrd="0" parTransId="{8C084DC0-6F0D-4B49-93C4-EEFCA5BED683}" sibTransId="{27D22DE6-70BC-44D9-87BB-52BA76E01330}"/>
    <dgm:cxn modelId="{1B18BBEF-DE3E-4F82-B7EB-47E4D03DC4F2}" type="presOf" srcId="{5B0ADE51-FC2D-47DF-A394-C0445435FB07}" destId="{4DFA56D7-41F5-47D4-8A5B-AFED2886BCCA}" srcOrd="0" destOrd="0" presId="urn:microsoft.com/office/officeart/2005/8/layout/vList5"/>
    <dgm:cxn modelId="{5BAF4442-87AD-45F4-9F34-78DC7DB4692E}" type="presParOf" srcId="{243CB37E-D387-40B5-AEC8-733FCD9ACFBB}" destId="{BB874E2E-E5C7-4252-805A-AD973B300D4B}" srcOrd="0" destOrd="0" presId="urn:microsoft.com/office/officeart/2005/8/layout/vList5"/>
    <dgm:cxn modelId="{1F26722E-E9F7-481F-A2C5-D4DC5830641E}" type="presParOf" srcId="{BB874E2E-E5C7-4252-805A-AD973B300D4B}" destId="{6FCBC829-CF9C-41B8-A267-DFD904ABADE5}" srcOrd="0" destOrd="0" presId="urn:microsoft.com/office/officeart/2005/8/layout/vList5"/>
    <dgm:cxn modelId="{40B9429B-6BD1-4BDB-A4BD-DAE5DFDF93BA}" type="presParOf" srcId="{243CB37E-D387-40B5-AEC8-733FCD9ACFBB}" destId="{EF43BB26-B569-4A5B-95C3-B325B348ED6E}" srcOrd="1" destOrd="0" presId="urn:microsoft.com/office/officeart/2005/8/layout/vList5"/>
    <dgm:cxn modelId="{E63EDFBA-337E-408B-9F80-4684F89C7012}" type="presParOf" srcId="{243CB37E-D387-40B5-AEC8-733FCD9ACFBB}" destId="{07CFCB96-5912-4643-8FFC-668AA8201112}" srcOrd="2" destOrd="0" presId="urn:microsoft.com/office/officeart/2005/8/layout/vList5"/>
    <dgm:cxn modelId="{4162D531-E6B1-4922-A19F-DAB752B6EB1A}" type="presParOf" srcId="{07CFCB96-5912-4643-8FFC-668AA8201112}" destId="{394D8291-CBE4-4DAC-AA42-CD0129E21936}" srcOrd="0" destOrd="0" presId="urn:microsoft.com/office/officeart/2005/8/layout/vList5"/>
    <dgm:cxn modelId="{514DED56-0ECD-4013-AA7C-C16CFBEDBE13}" type="presParOf" srcId="{243CB37E-D387-40B5-AEC8-733FCD9ACFBB}" destId="{1FC990BA-CB2B-4D7D-886A-D64B7FC04EA6}" srcOrd="3" destOrd="0" presId="urn:microsoft.com/office/officeart/2005/8/layout/vList5"/>
    <dgm:cxn modelId="{631B9141-2AB7-4F32-9EA9-0D7BD97FB1F1}" type="presParOf" srcId="{243CB37E-D387-40B5-AEC8-733FCD9ACFBB}" destId="{CBF42852-E694-4C47-AB51-740123D97D4C}" srcOrd="4" destOrd="0" presId="urn:microsoft.com/office/officeart/2005/8/layout/vList5"/>
    <dgm:cxn modelId="{2583E866-B11D-45AB-9F30-8C34BAA913F5}" type="presParOf" srcId="{CBF42852-E694-4C47-AB51-740123D97D4C}" destId="{7C1EA92E-8AAD-4DD0-B56F-550B777D4D2F}" srcOrd="0" destOrd="0" presId="urn:microsoft.com/office/officeart/2005/8/layout/vList5"/>
    <dgm:cxn modelId="{D0B8A2E0-FB79-44F4-9420-59FDF195116D}" type="presParOf" srcId="{243CB37E-D387-40B5-AEC8-733FCD9ACFBB}" destId="{5F194F87-E477-4F02-BA4A-A062D59A1939}" srcOrd="5" destOrd="0" presId="urn:microsoft.com/office/officeart/2005/8/layout/vList5"/>
    <dgm:cxn modelId="{EAA631A1-E470-4252-9841-375BF8F8DE11}" type="presParOf" srcId="{243CB37E-D387-40B5-AEC8-733FCD9ACFBB}" destId="{C79ADA60-E19B-41C0-AB65-BCBA72A1BEA1}" srcOrd="6" destOrd="0" presId="urn:microsoft.com/office/officeart/2005/8/layout/vList5"/>
    <dgm:cxn modelId="{59FBB202-5637-4D66-BB63-D85386952DB2}" type="presParOf" srcId="{C79ADA60-E19B-41C0-AB65-BCBA72A1BEA1}" destId="{4DFA56D7-41F5-47D4-8A5B-AFED2886BCCA}" srcOrd="0" destOrd="0" presId="urn:microsoft.com/office/officeart/2005/8/layout/vList5"/>
    <dgm:cxn modelId="{C1A779B1-DC1A-4F8E-B02A-12547C09FB56}" type="presParOf" srcId="{243CB37E-D387-40B5-AEC8-733FCD9ACFBB}" destId="{4C4CFDBE-779A-400F-8888-631F12473C0B}" srcOrd="7" destOrd="0" presId="urn:microsoft.com/office/officeart/2005/8/layout/vList5"/>
    <dgm:cxn modelId="{606DA828-5DF7-46D2-B949-32DE6519B097}" type="presParOf" srcId="{243CB37E-D387-40B5-AEC8-733FCD9ACFBB}" destId="{30257C5A-DB05-4BEC-88DB-ACD3E05BD2CC}" srcOrd="8" destOrd="0" presId="urn:microsoft.com/office/officeart/2005/8/layout/vList5"/>
    <dgm:cxn modelId="{62679BC9-6882-45C8-A9B1-9BB0F66FC640}" type="presParOf" srcId="{30257C5A-DB05-4BEC-88DB-ACD3E05BD2CC}" destId="{7E41276B-CF87-4CCC-B6D8-B52710B63AA6}" srcOrd="0" destOrd="0" presId="urn:microsoft.com/office/officeart/2005/8/layout/vList5"/>
    <dgm:cxn modelId="{378646AF-824A-4576-B961-03F090FBE189}" type="presParOf" srcId="{243CB37E-D387-40B5-AEC8-733FCD9ACFBB}" destId="{917023EF-5EC2-4029-812A-69096E3123FE}" srcOrd="9" destOrd="0" presId="urn:microsoft.com/office/officeart/2005/8/layout/vList5"/>
    <dgm:cxn modelId="{99618706-90F9-44EF-A75C-E8B3228A362F}" type="presParOf" srcId="{243CB37E-D387-40B5-AEC8-733FCD9ACFBB}" destId="{34D52214-2978-4715-B935-567CB8E23CCE}" srcOrd="10" destOrd="0" presId="urn:microsoft.com/office/officeart/2005/8/layout/vList5"/>
    <dgm:cxn modelId="{F067836B-2477-45FF-99E9-122FA0DAF1AF}" type="presParOf" srcId="{34D52214-2978-4715-B935-567CB8E23CCE}" destId="{C2A4D122-5D5B-4B0D-8A16-E8F601D3F74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A2A6D6-2809-40D7-BD6D-0D35E5F9A27C}" type="doc">
      <dgm:prSet loTypeId="urn:microsoft.com/office/officeart/2005/8/layout/vList2" loCatId="list" qsTypeId="urn:microsoft.com/office/officeart/2005/8/quickstyle/simple1#55" qsCatId="simple" csTypeId="urn:microsoft.com/office/officeart/2005/8/colors/colorful5#6" csCatId="colorful"/>
      <dgm:spPr/>
      <dgm:t>
        <a:bodyPr/>
        <a:lstStyle/>
        <a:p>
          <a:endParaRPr lang="en-US"/>
        </a:p>
      </dgm:t>
    </dgm:pt>
    <dgm:pt modelId="{40A474D1-5A63-40DD-A89C-3DACB9F73EA3}">
      <dgm:prSet/>
      <dgm:spPr/>
      <dgm:t>
        <a:bodyPr/>
        <a:lstStyle/>
        <a:p>
          <a:r>
            <a:rPr lang="en-US"/>
            <a:t>Profitability &amp; Revenue Profile</a:t>
          </a:r>
        </a:p>
      </dgm:t>
    </dgm:pt>
    <dgm:pt modelId="{7E428C2A-3DB8-403B-AFAF-C8944FDCC10C}" type="parTrans" cxnId="{168CF778-B6D5-4E9A-A9EE-4CC09FA2309F}">
      <dgm:prSet/>
      <dgm:spPr/>
      <dgm:t>
        <a:bodyPr/>
        <a:lstStyle/>
        <a:p>
          <a:endParaRPr lang="en-US"/>
        </a:p>
      </dgm:t>
    </dgm:pt>
    <dgm:pt modelId="{B5154B9F-B32E-4203-9715-79F39F4878B1}" type="sibTrans" cxnId="{168CF778-B6D5-4E9A-A9EE-4CC09FA2309F}">
      <dgm:prSet/>
      <dgm:spPr/>
      <dgm:t>
        <a:bodyPr/>
        <a:lstStyle/>
        <a:p>
          <a:endParaRPr lang="en-US"/>
        </a:p>
      </dgm:t>
    </dgm:pt>
    <dgm:pt modelId="{534337C9-BB06-4478-BC87-5FB8E030CD4B}">
      <dgm:prSet/>
      <dgm:spPr/>
      <dgm:t>
        <a:bodyPr/>
        <a:lstStyle/>
        <a:p>
          <a:r>
            <a:rPr lang="en-US"/>
            <a:t>Quality of Documents &amp; Records</a:t>
          </a:r>
        </a:p>
      </dgm:t>
    </dgm:pt>
    <dgm:pt modelId="{DB9C3209-2082-431E-941A-A7AF48273CA6}" type="parTrans" cxnId="{37C18041-7F54-4B67-B3B7-5FA168DD3FA4}">
      <dgm:prSet/>
      <dgm:spPr/>
      <dgm:t>
        <a:bodyPr/>
        <a:lstStyle/>
        <a:p>
          <a:endParaRPr lang="en-US"/>
        </a:p>
      </dgm:t>
    </dgm:pt>
    <dgm:pt modelId="{297CB946-F166-49F4-8854-4ECE3C645BEF}" type="sibTrans" cxnId="{37C18041-7F54-4B67-B3B7-5FA168DD3FA4}">
      <dgm:prSet/>
      <dgm:spPr/>
      <dgm:t>
        <a:bodyPr/>
        <a:lstStyle/>
        <a:p>
          <a:endParaRPr lang="en-US"/>
        </a:p>
      </dgm:t>
    </dgm:pt>
    <dgm:pt modelId="{9AECCDD3-19D3-4558-B618-C1B7ED5ED0A0}">
      <dgm:prSet/>
      <dgm:spPr/>
      <dgm:t>
        <a:bodyPr/>
        <a:lstStyle/>
        <a:p>
          <a:r>
            <a:rPr lang="en-US"/>
            <a:t>Trends-Historical vs Current</a:t>
          </a:r>
        </a:p>
      </dgm:t>
    </dgm:pt>
    <dgm:pt modelId="{88363BD0-32E5-405C-BBF8-16E03EFE72B8}" type="parTrans" cxnId="{41858752-60EF-437F-A103-9A3BBDAF0857}">
      <dgm:prSet/>
      <dgm:spPr/>
      <dgm:t>
        <a:bodyPr/>
        <a:lstStyle/>
        <a:p>
          <a:endParaRPr lang="en-US"/>
        </a:p>
      </dgm:t>
    </dgm:pt>
    <dgm:pt modelId="{FB3A8F9D-7FF0-49AB-921B-F330D689B9EA}" type="sibTrans" cxnId="{41858752-60EF-437F-A103-9A3BBDAF0857}">
      <dgm:prSet/>
      <dgm:spPr/>
      <dgm:t>
        <a:bodyPr/>
        <a:lstStyle/>
        <a:p>
          <a:endParaRPr lang="en-US"/>
        </a:p>
      </dgm:t>
    </dgm:pt>
    <dgm:pt modelId="{9906FB95-D78B-4C0E-AF25-B2A2DB600A2C}">
      <dgm:prSet/>
      <dgm:spPr/>
      <dgm:t>
        <a:bodyPr/>
        <a:lstStyle/>
        <a:p>
          <a:r>
            <a:rPr lang="en-US"/>
            <a:t>Lease Security</a:t>
          </a:r>
        </a:p>
      </dgm:t>
    </dgm:pt>
    <dgm:pt modelId="{91AD36E8-9017-4D71-ABF9-E649F78DB862}" type="parTrans" cxnId="{ABB77D07-A7C7-4CD2-85DE-F26DBDE346B3}">
      <dgm:prSet/>
      <dgm:spPr/>
      <dgm:t>
        <a:bodyPr/>
        <a:lstStyle/>
        <a:p>
          <a:endParaRPr lang="en-US"/>
        </a:p>
      </dgm:t>
    </dgm:pt>
    <dgm:pt modelId="{ED8FD349-1913-4188-A696-5AE0F6ED2234}" type="sibTrans" cxnId="{ABB77D07-A7C7-4CD2-85DE-F26DBDE346B3}">
      <dgm:prSet/>
      <dgm:spPr/>
      <dgm:t>
        <a:bodyPr/>
        <a:lstStyle/>
        <a:p>
          <a:endParaRPr lang="en-US"/>
        </a:p>
      </dgm:t>
    </dgm:pt>
    <dgm:pt modelId="{82D961F1-694B-4E23-9217-37E62B864459}">
      <dgm:prSet/>
      <dgm:spPr/>
      <dgm:t>
        <a:bodyPr/>
        <a:lstStyle/>
        <a:p>
          <a:r>
            <a:rPr lang="en-US"/>
            <a:t>Facilities &amp; Deferred Maintenance</a:t>
          </a:r>
        </a:p>
      </dgm:t>
    </dgm:pt>
    <dgm:pt modelId="{8D2506F7-459A-42D9-BBE6-889224921236}" type="parTrans" cxnId="{EA077742-4EBD-459E-B213-5AF3C9F799AE}">
      <dgm:prSet/>
      <dgm:spPr/>
      <dgm:t>
        <a:bodyPr/>
        <a:lstStyle/>
        <a:p>
          <a:endParaRPr lang="en-US"/>
        </a:p>
      </dgm:t>
    </dgm:pt>
    <dgm:pt modelId="{3D30FD92-F04C-421A-A09F-A8F8225826FF}" type="sibTrans" cxnId="{EA077742-4EBD-459E-B213-5AF3C9F799AE}">
      <dgm:prSet/>
      <dgm:spPr/>
      <dgm:t>
        <a:bodyPr/>
        <a:lstStyle/>
        <a:p>
          <a:endParaRPr lang="en-US"/>
        </a:p>
      </dgm:t>
    </dgm:pt>
    <dgm:pt modelId="{289E6F88-5233-4311-A1E5-F311C603B537}" type="pres">
      <dgm:prSet presAssocID="{C0A2A6D6-2809-40D7-BD6D-0D35E5F9A27C}" presName="linear" presStyleCnt="0">
        <dgm:presLayoutVars>
          <dgm:animLvl val="lvl"/>
          <dgm:resizeHandles val="exact"/>
        </dgm:presLayoutVars>
      </dgm:prSet>
      <dgm:spPr/>
    </dgm:pt>
    <dgm:pt modelId="{83492BF3-02B4-43F1-9895-7B30534D4640}" type="pres">
      <dgm:prSet presAssocID="{40A474D1-5A63-40DD-A89C-3DACB9F73EA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CFD807F-E6A7-4512-A979-95462708D20E}" type="pres">
      <dgm:prSet presAssocID="{B5154B9F-B32E-4203-9715-79F39F4878B1}" presName="spacer" presStyleCnt="0"/>
      <dgm:spPr/>
    </dgm:pt>
    <dgm:pt modelId="{78AFEA8A-340B-45A0-ADEF-021BC105A076}" type="pres">
      <dgm:prSet presAssocID="{534337C9-BB06-4478-BC87-5FB8E030CD4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84400FE-49F9-4305-BBF8-92277A76C48E}" type="pres">
      <dgm:prSet presAssocID="{297CB946-F166-49F4-8854-4ECE3C645BEF}" presName="spacer" presStyleCnt="0"/>
      <dgm:spPr/>
    </dgm:pt>
    <dgm:pt modelId="{D580B350-E8DB-4940-8924-201C0D2ABB03}" type="pres">
      <dgm:prSet presAssocID="{9AECCDD3-19D3-4558-B618-C1B7ED5ED0A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BBC2F7-C94E-466E-A883-CDF485BB538C}" type="pres">
      <dgm:prSet presAssocID="{FB3A8F9D-7FF0-49AB-921B-F330D689B9EA}" presName="spacer" presStyleCnt="0"/>
      <dgm:spPr/>
    </dgm:pt>
    <dgm:pt modelId="{D25FACBD-6488-479D-8A63-E3A2AB68CD0B}" type="pres">
      <dgm:prSet presAssocID="{9906FB95-D78B-4C0E-AF25-B2A2DB600A2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E86DB21-C557-4B34-AEC2-9E0C201CB45F}" type="pres">
      <dgm:prSet presAssocID="{ED8FD349-1913-4188-A696-5AE0F6ED2234}" presName="spacer" presStyleCnt="0"/>
      <dgm:spPr/>
    </dgm:pt>
    <dgm:pt modelId="{147F5DC9-880F-47AD-9494-D36F950DCC84}" type="pres">
      <dgm:prSet presAssocID="{82D961F1-694B-4E23-9217-37E62B864459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BB77D07-A7C7-4CD2-85DE-F26DBDE346B3}" srcId="{C0A2A6D6-2809-40D7-BD6D-0D35E5F9A27C}" destId="{9906FB95-D78B-4C0E-AF25-B2A2DB600A2C}" srcOrd="3" destOrd="0" parTransId="{91AD36E8-9017-4D71-ABF9-E649F78DB862}" sibTransId="{ED8FD349-1913-4188-A696-5AE0F6ED2234}"/>
    <dgm:cxn modelId="{B316F110-27F2-45E6-B38B-C23792311EED}" type="presOf" srcId="{82D961F1-694B-4E23-9217-37E62B864459}" destId="{147F5DC9-880F-47AD-9494-D36F950DCC84}" srcOrd="0" destOrd="0" presId="urn:microsoft.com/office/officeart/2005/8/layout/vList2"/>
    <dgm:cxn modelId="{37C18041-7F54-4B67-B3B7-5FA168DD3FA4}" srcId="{C0A2A6D6-2809-40D7-BD6D-0D35E5F9A27C}" destId="{534337C9-BB06-4478-BC87-5FB8E030CD4B}" srcOrd="1" destOrd="0" parTransId="{DB9C3209-2082-431E-941A-A7AF48273CA6}" sibTransId="{297CB946-F166-49F4-8854-4ECE3C645BEF}"/>
    <dgm:cxn modelId="{EA077742-4EBD-459E-B213-5AF3C9F799AE}" srcId="{C0A2A6D6-2809-40D7-BD6D-0D35E5F9A27C}" destId="{82D961F1-694B-4E23-9217-37E62B864459}" srcOrd="4" destOrd="0" parTransId="{8D2506F7-459A-42D9-BBE6-889224921236}" sibTransId="{3D30FD92-F04C-421A-A09F-A8F8225826FF}"/>
    <dgm:cxn modelId="{BCD8A849-B200-4009-97CF-FE8201B48E70}" type="presOf" srcId="{40A474D1-5A63-40DD-A89C-3DACB9F73EA3}" destId="{83492BF3-02B4-43F1-9895-7B30534D4640}" srcOrd="0" destOrd="0" presId="urn:microsoft.com/office/officeart/2005/8/layout/vList2"/>
    <dgm:cxn modelId="{41858752-60EF-437F-A103-9A3BBDAF0857}" srcId="{C0A2A6D6-2809-40D7-BD6D-0D35E5F9A27C}" destId="{9AECCDD3-19D3-4558-B618-C1B7ED5ED0A0}" srcOrd="2" destOrd="0" parTransId="{88363BD0-32E5-405C-BBF8-16E03EFE72B8}" sibTransId="{FB3A8F9D-7FF0-49AB-921B-F330D689B9EA}"/>
    <dgm:cxn modelId="{168CF778-B6D5-4E9A-A9EE-4CC09FA2309F}" srcId="{C0A2A6D6-2809-40D7-BD6D-0D35E5F9A27C}" destId="{40A474D1-5A63-40DD-A89C-3DACB9F73EA3}" srcOrd="0" destOrd="0" parTransId="{7E428C2A-3DB8-403B-AFAF-C8944FDCC10C}" sibTransId="{B5154B9F-B32E-4203-9715-79F39F4878B1}"/>
    <dgm:cxn modelId="{ABC0CB7D-25DC-456C-85E5-3C0B9FD7AA00}" type="presOf" srcId="{C0A2A6D6-2809-40D7-BD6D-0D35E5F9A27C}" destId="{289E6F88-5233-4311-A1E5-F311C603B537}" srcOrd="0" destOrd="0" presId="urn:microsoft.com/office/officeart/2005/8/layout/vList2"/>
    <dgm:cxn modelId="{DA65B383-B584-417E-BB4F-2D6FC046A83B}" type="presOf" srcId="{9906FB95-D78B-4C0E-AF25-B2A2DB600A2C}" destId="{D25FACBD-6488-479D-8A63-E3A2AB68CD0B}" srcOrd="0" destOrd="0" presId="urn:microsoft.com/office/officeart/2005/8/layout/vList2"/>
    <dgm:cxn modelId="{D165CBC0-5B4D-4463-BDE0-B81B7F13E105}" type="presOf" srcId="{9AECCDD3-19D3-4558-B618-C1B7ED5ED0A0}" destId="{D580B350-E8DB-4940-8924-201C0D2ABB03}" srcOrd="0" destOrd="0" presId="urn:microsoft.com/office/officeart/2005/8/layout/vList2"/>
    <dgm:cxn modelId="{6074B9F9-F870-41CC-BD3E-65F2B03270D6}" type="presOf" srcId="{534337C9-BB06-4478-BC87-5FB8E030CD4B}" destId="{78AFEA8A-340B-45A0-ADEF-021BC105A076}" srcOrd="0" destOrd="0" presId="urn:microsoft.com/office/officeart/2005/8/layout/vList2"/>
    <dgm:cxn modelId="{C385108B-24A3-4F66-A39B-E2EBE36D5A9E}" type="presParOf" srcId="{289E6F88-5233-4311-A1E5-F311C603B537}" destId="{83492BF3-02B4-43F1-9895-7B30534D4640}" srcOrd="0" destOrd="0" presId="urn:microsoft.com/office/officeart/2005/8/layout/vList2"/>
    <dgm:cxn modelId="{2E54CA72-2EF7-4A6C-8A84-BED59126033A}" type="presParOf" srcId="{289E6F88-5233-4311-A1E5-F311C603B537}" destId="{9CFD807F-E6A7-4512-A979-95462708D20E}" srcOrd="1" destOrd="0" presId="urn:microsoft.com/office/officeart/2005/8/layout/vList2"/>
    <dgm:cxn modelId="{1A413FF9-23C8-4745-AD21-926AD7801BB7}" type="presParOf" srcId="{289E6F88-5233-4311-A1E5-F311C603B537}" destId="{78AFEA8A-340B-45A0-ADEF-021BC105A076}" srcOrd="2" destOrd="0" presId="urn:microsoft.com/office/officeart/2005/8/layout/vList2"/>
    <dgm:cxn modelId="{1010C11A-7EF8-49BB-B57F-46A876E85822}" type="presParOf" srcId="{289E6F88-5233-4311-A1E5-F311C603B537}" destId="{684400FE-49F9-4305-BBF8-92277A76C48E}" srcOrd="3" destOrd="0" presId="urn:microsoft.com/office/officeart/2005/8/layout/vList2"/>
    <dgm:cxn modelId="{08B87638-3F33-404B-A319-BA3E4C990B9D}" type="presParOf" srcId="{289E6F88-5233-4311-A1E5-F311C603B537}" destId="{D580B350-E8DB-4940-8924-201C0D2ABB03}" srcOrd="4" destOrd="0" presId="urn:microsoft.com/office/officeart/2005/8/layout/vList2"/>
    <dgm:cxn modelId="{8761AE4E-789F-43D8-8EEB-031B5FED7692}" type="presParOf" srcId="{289E6F88-5233-4311-A1E5-F311C603B537}" destId="{73BBC2F7-C94E-466E-A883-CDF485BB538C}" srcOrd="5" destOrd="0" presId="urn:microsoft.com/office/officeart/2005/8/layout/vList2"/>
    <dgm:cxn modelId="{9EBEA5D0-7FA0-493F-8A2D-71AC702A7F2D}" type="presParOf" srcId="{289E6F88-5233-4311-A1E5-F311C603B537}" destId="{D25FACBD-6488-479D-8A63-E3A2AB68CD0B}" srcOrd="6" destOrd="0" presId="urn:microsoft.com/office/officeart/2005/8/layout/vList2"/>
    <dgm:cxn modelId="{691DC569-04B3-46A7-8C40-940998CFF759}" type="presParOf" srcId="{289E6F88-5233-4311-A1E5-F311C603B537}" destId="{BE86DB21-C557-4B34-AEC2-9E0C201CB45F}" srcOrd="7" destOrd="0" presId="urn:microsoft.com/office/officeart/2005/8/layout/vList2"/>
    <dgm:cxn modelId="{8DEC815E-86AD-4593-9900-F701F42FB78C}" type="presParOf" srcId="{289E6F88-5233-4311-A1E5-F311C603B537}" destId="{147F5DC9-880F-47AD-9494-D36F950DCC84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1E2F15-CF20-4ED3-A4DD-6F77142C4746}" type="doc">
      <dgm:prSet loTypeId="urn:microsoft.com/office/officeart/2008/layout/LinedList" loCatId="list" qsTypeId="urn:microsoft.com/office/officeart/2005/8/quickstyle/simple5#28" qsCatId="simple" csTypeId="urn:microsoft.com/office/officeart/2005/8/colors/colorful5#35" csCatId="colorful" phldr="1"/>
      <dgm:spPr/>
      <dgm:t>
        <a:bodyPr/>
        <a:lstStyle/>
        <a:p>
          <a:endParaRPr lang="en-US"/>
        </a:p>
      </dgm:t>
    </dgm:pt>
    <dgm:pt modelId="{CB78C4B5-9103-47E2-A93F-B1E415942229}">
      <dgm:prSet/>
      <dgm:spPr/>
      <dgm:t>
        <a:bodyPr/>
        <a:lstStyle/>
        <a:p>
          <a:r>
            <a:rPr lang="en-US"/>
            <a:t>Owner Role &amp; Reliance</a:t>
          </a:r>
        </a:p>
      </dgm:t>
    </dgm:pt>
    <dgm:pt modelId="{A350C2DB-ABB9-4556-8DB3-87C7F563F3EB}" type="parTrans" cxnId="{7B1BAFCC-6471-481A-BB14-741F0A287E01}">
      <dgm:prSet/>
      <dgm:spPr/>
      <dgm:t>
        <a:bodyPr/>
        <a:lstStyle/>
        <a:p>
          <a:endParaRPr lang="en-US"/>
        </a:p>
      </dgm:t>
    </dgm:pt>
    <dgm:pt modelId="{6DE730E7-5AEF-4B97-A6A7-464AAB9B195D}" type="sibTrans" cxnId="{7B1BAFCC-6471-481A-BB14-741F0A287E01}">
      <dgm:prSet/>
      <dgm:spPr/>
      <dgm:t>
        <a:bodyPr/>
        <a:lstStyle/>
        <a:p>
          <a:endParaRPr lang="en-US"/>
        </a:p>
      </dgm:t>
    </dgm:pt>
    <dgm:pt modelId="{DB97C96B-8F12-4825-80E5-5112925BC1A8}">
      <dgm:prSet/>
      <dgm:spPr/>
      <dgm:t>
        <a:bodyPr/>
        <a:lstStyle/>
        <a:p>
          <a:r>
            <a:rPr lang="en-US"/>
            <a:t>Legal Issues</a:t>
          </a:r>
        </a:p>
      </dgm:t>
    </dgm:pt>
    <dgm:pt modelId="{1855AD71-8639-4EE9-ABBF-C544B740D120}" type="parTrans" cxnId="{EABB73E7-5D92-44CD-8657-F7F202C0A3F3}">
      <dgm:prSet/>
      <dgm:spPr/>
      <dgm:t>
        <a:bodyPr/>
        <a:lstStyle/>
        <a:p>
          <a:endParaRPr lang="en-US"/>
        </a:p>
      </dgm:t>
    </dgm:pt>
    <dgm:pt modelId="{C83CE02A-9EFD-4483-9859-C6C40F5B9BC9}" type="sibTrans" cxnId="{EABB73E7-5D92-44CD-8657-F7F202C0A3F3}">
      <dgm:prSet/>
      <dgm:spPr/>
      <dgm:t>
        <a:bodyPr/>
        <a:lstStyle/>
        <a:p>
          <a:endParaRPr lang="en-US"/>
        </a:p>
      </dgm:t>
    </dgm:pt>
    <dgm:pt modelId="{7200A640-74C5-4ACF-92F6-DC92E18A688F}">
      <dgm:prSet/>
      <dgm:spPr/>
      <dgm:t>
        <a:bodyPr/>
        <a:lstStyle/>
        <a:p>
          <a:r>
            <a:rPr lang="en-US"/>
            <a:t>Financing, Environmental, Landlord, Insurance</a:t>
          </a:r>
        </a:p>
      </dgm:t>
    </dgm:pt>
    <dgm:pt modelId="{E99B9D62-BE7D-46A9-BE30-DF5E95D026C3}" type="parTrans" cxnId="{F8389E44-C995-491B-A876-630D80B410DA}">
      <dgm:prSet/>
      <dgm:spPr/>
      <dgm:t>
        <a:bodyPr/>
        <a:lstStyle/>
        <a:p>
          <a:endParaRPr lang="en-US"/>
        </a:p>
      </dgm:t>
    </dgm:pt>
    <dgm:pt modelId="{7AB0A439-D19D-4933-B41E-CD9CFD1C2593}" type="sibTrans" cxnId="{F8389E44-C995-491B-A876-630D80B410DA}">
      <dgm:prSet/>
      <dgm:spPr/>
      <dgm:t>
        <a:bodyPr/>
        <a:lstStyle/>
        <a:p>
          <a:endParaRPr lang="en-US"/>
        </a:p>
      </dgm:t>
    </dgm:pt>
    <dgm:pt modelId="{FE562191-9EDC-450A-8ED0-2DA55500E3CB}">
      <dgm:prSet/>
      <dgm:spPr/>
      <dgm:t>
        <a:bodyPr/>
        <a:lstStyle/>
        <a:p>
          <a:r>
            <a:rPr lang="en-US" dirty="0"/>
            <a:t>Owner Exit Priorities-What is Truly Important?</a:t>
          </a:r>
        </a:p>
      </dgm:t>
    </dgm:pt>
    <dgm:pt modelId="{CB7555BC-4283-47C7-BC9A-D4B154680298}" type="parTrans" cxnId="{6AD015C8-0605-4394-9FBA-A9A5E4A47B4D}">
      <dgm:prSet/>
      <dgm:spPr/>
      <dgm:t>
        <a:bodyPr/>
        <a:lstStyle/>
        <a:p>
          <a:endParaRPr lang="en-US"/>
        </a:p>
      </dgm:t>
    </dgm:pt>
    <dgm:pt modelId="{FE47DD7B-51D4-4381-ACFF-8C22AA751415}" type="sibTrans" cxnId="{6AD015C8-0605-4394-9FBA-A9A5E4A47B4D}">
      <dgm:prSet/>
      <dgm:spPr/>
      <dgm:t>
        <a:bodyPr/>
        <a:lstStyle/>
        <a:p>
          <a:endParaRPr lang="en-US"/>
        </a:p>
      </dgm:t>
    </dgm:pt>
    <dgm:pt modelId="{203297F1-843D-4FC7-A966-E9D5BD16553A}">
      <dgm:prSet/>
      <dgm:spPr/>
      <dgm:t>
        <a:bodyPr/>
        <a:lstStyle/>
        <a:p>
          <a:r>
            <a:rPr lang="en-US"/>
            <a:t>Curb Appeal, Public Reviews, Health Department Reports.</a:t>
          </a:r>
        </a:p>
      </dgm:t>
    </dgm:pt>
    <dgm:pt modelId="{AD6860C2-0491-4B80-89C5-129A7B7BA6E0}" type="parTrans" cxnId="{590695C4-1CB7-47C5-91AF-A2D7A2A5A46E}">
      <dgm:prSet/>
      <dgm:spPr/>
      <dgm:t>
        <a:bodyPr/>
        <a:lstStyle/>
        <a:p>
          <a:endParaRPr lang="en-US"/>
        </a:p>
      </dgm:t>
    </dgm:pt>
    <dgm:pt modelId="{926575AF-A4FE-457D-965F-DDF8067A276F}" type="sibTrans" cxnId="{590695C4-1CB7-47C5-91AF-A2D7A2A5A46E}">
      <dgm:prSet/>
      <dgm:spPr/>
      <dgm:t>
        <a:bodyPr/>
        <a:lstStyle/>
        <a:p>
          <a:endParaRPr lang="en-US"/>
        </a:p>
      </dgm:t>
    </dgm:pt>
    <dgm:pt modelId="{33C3B1AA-74F7-4584-8590-BBCA36C3211F}" type="pres">
      <dgm:prSet presAssocID="{1D1E2F15-CF20-4ED3-A4DD-6F77142C4746}" presName="vert0" presStyleCnt="0">
        <dgm:presLayoutVars>
          <dgm:dir/>
          <dgm:animOne val="branch"/>
          <dgm:animLvl val="lvl"/>
        </dgm:presLayoutVars>
      </dgm:prSet>
      <dgm:spPr/>
    </dgm:pt>
    <dgm:pt modelId="{A04ED5A3-0E2D-4290-9A3E-1DE4813A4A44}" type="pres">
      <dgm:prSet presAssocID="{CB78C4B5-9103-47E2-A93F-B1E415942229}" presName="thickLine" presStyleLbl="alignNode1" presStyleIdx="0" presStyleCnt="5"/>
      <dgm:spPr/>
    </dgm:pt>
    <dgm:pt modelId="{4A04B4D8-089E-4E67-9324-222AFA3CD512}" type="pres">
      <dgm:prSet presAssocID="{CB78C4B5-9103-47E2-A93F-B1E415942229}" presName="horz1" presStyleCnt="0"/>
      <dgm:spPr/>
    </dgm:pt>
    <dgm:pt modelId="{07DE8AB5-0997-44F7-8B1B-8D6FA64170EA}" type="pres">
      <dgm:prSet presAssocID="{CB78C4B5-9103-47E2-A93F-B1E415942229}" presName="tx1" presStyleLbl="revTx" presStyleIdx="0" presStyleCnt="5"/>
      <dgm:spPr/>
    </dgm:pt>
    <dgm:pt modelId="{8EAEB193-7726-43FE-A38C-29A52A308FBF}" type="pres">
      <dgm:prSet presAssocID="{CB78C4B5-9103-47E2-A93F-B1E415942229}" presName="vert1" presStyleCnt="0"/>
      <dgm:spPr/>
    </dgm:pt>
    <dgm:pt modelId="{8340D50B-EEFE-4180-826A-EA79554DD53A}" type="pres">
      <dgm:prSet presAssocID="{DB97C96B-8F12-4825-80E5-5112925BC1A8}" presName="thickLine" presStyleLbl="alignNode1" presStyleIdx="1" presStyleCnt="5"/>
      <dgm:spPr/>
    </dgm:pt>
    <dgm:pt modelId="{DDF27311-FD6E-4CA8-A61C-FAB6B59676BA}" type="pres">
      <dgm:prSet presAssocID="{DB97C96B-8F12-4825-80E5-5112925BC1A8}" presName="horz1" presStyleCnt="0"/>
      <dgm:spPr/>
    </dgm:pt>
    <dgm:pt modelId="{928FD8CA-F583-409A-B947-0A09BE26EA2C}" type="pres">
      <dgm:prSet presAssocID="{DB97C96B-8F12-4825-80E5-5112925BC1A8}" presName="tx1" presStyleLbl="revTx" presStyleIdx="1" presStyleCnt="5"/>
      <dgm:spPr/>
    </dgm:pt>
    <dgm:pt modelId="{741BDD44-5BA1-49BA-85B4-C6923A8CD79B}" type="pres">
      <dgm:prSet presAssocID="{DB97C96B-8F12-4825-80E5-5112925BC1A8}" presName="vert1" presStyleCnt="0"/>
      <dgm:spPr/>
    </dgm:pt>
    <dgm:pt modelId="{61BE1CE6-95B8-471F-9846-5B7F00A857C8}" type="pres">
      <dgm:prSet presAssocID="{7200A640-74C5-4ACF-92F6-DC92E18A688F}" presName="thickLine" presStyleLbl="alignNode1" presStyleIdx="2" presStyleCnt="5"/>
      <dgm:spPr/>
    </dgm:pt>
    <dgm:pt modelId="{08B592F0-28F9-4396-9A21-3B85DD8AB093}" type="pres">
      <dgm:prSet presAssocID="{7200A640-74C5-4ACF-92F6-DC92E18A688F}" presName="horz1" presStyleCnt="0"/>
      <dgm:spPr/>
    </dgm:pt>
    <dgm:pt modelId="{4EE7961F-4E60-4324-AA89-BBBD999B5AC7}" type="pres">
      <dgm:prSet presAssocID="{7200A640-74C5-4ACF-92F6-DC92E18A688F}" presName="tx1" presStyleLbl="revTx" presStyleIdx="2" presStyleCnt="5"/>
      <dgm:spPr/>
    </dgm:pt>
    <dgm:pt modelId="{3E048F45-265A-4C89-B5BE-D2D6E1ADF247}" type="pres">
      <dgm:prSet presAssocID="{7200A640-74C5-4ACF-92F6-DC92E18A688F}" presName="vert1" presStyleCnt="0"/>
      <dgm:spPr/>
    </dgm:pt>
    <dgm:pt modelId="{703A5DC4-7614-40BA-934A-FF5E8E5CCAEF}" type="pres">
      <dgm:prSet presAssocID="{FE562191-9EDC-450A-8ED0-2DA55500E3CB}" presName="thickLine" presStyleLbl="alignNode1" presStyleIdx="3" presStyleCnt="5"/>
      <dgm:spPr/>
    </dgm:pt>
    <dgm:pt modelId="{762F94FE-68E4-485F-A939-7C04E8DF589D}" type="pres">
      <dgm:prSet presAssocID="{FE562191-9EDC-450A-8ED0-2DA55500E3CB}" presName="horz1" presStyleCnt="0"/>
      <dgm:spPr/>
    </dgm:pt>
    <dgm:pt modelId="{42C47958-D4A3-4B01-949D-DA655977D489}" type="pres">
      <dgm:prSet presAssocID="{FE562191-9EDC-450A-8ED0-2DA55500E3CB}" presName="tx1" presStyleLbl="revTx" presStyleIdx="3" presStyleCnt="5"/>
      <dgm:spPr/>
    </dgm:pt>
    <dgm:pt modelId="{14FFA35E-393B-4291-8B2D-BAE8AFA7B838}" type="pres">
      <dgm:prSet presAssocID="{FE562191-9EDC-450A-8ED0-2DA55500E3CB}" presName="vert1" presStyleCnt="0"/>
      <dgm:spPr/>
    </dgm:pt>
    <dgm:pt modelId="{35879F43-B34E-4AF3-827A-0B48553C07A5}" type="pres">
      <dgm:prSet presAssocID="{203297F1-843D-4FC7-A966-E9D5BD16553A}" presName="thickLine" presStyleLbl="alignNode1" presStyleIdx="4" presStyleCnt="5"/>
      <dgm:spPr/>
    </dgm:pt>
    <dgm:pt modelId="{75D2D24B-B999-4781-AF5D-85DF6D8A3FAE}" type="pres">
      <dgm:prSet presAssocID="{203297F1-843D-4FC7-A966-E9D5BD16553A}" presName="horz1" presStyleCnt="0"/>
      <dgm:spPr/>
    </dgm:pt>
    <dgm:pt modelId="{96F3A88B-8323-40A1-AB60-F35C9762F526}" type="pres">
      <dgm:prSet presAssocID="{203297F1-843D-4FC7-A966-E9D5BD16553A}" presName="tx1" presStyleLbl="revTx" presStyleIdx="4" presStyleCnt="5"/>
      <dgm:spPr/>
    </dgm:pt>
    <dgm:pt modelId="{78EE43BB-F686-431A-B048-88DE4F37ED11}" type="pres">
      <dgm:prSet presAssocID="{203297F1-843D-4FC7-A966-E9D5BD16553A}" presName="vert1" presStyleCnt="0"/>
      <dgm:spPr/>
    </dgm:pt>
  </dgm:ptLst>
  <dgm:cxnLst>
    <dgm:cxn modelId="{E5C41D19-13A7-4BB1-BEEF-FEF62740CBAD}" type="presOf" srcId="{203297F1-843D-4FC7-A966-E9D5BD16553A}" destId="{96F3A88B-8323-40A1-AB60-F35C9762F526}" srcOrd="0" destOrd="0" presId="urn:microsoft.com/office/officeart/2008/layout/LinedList"/>
    <dgm:cxn modelId="{9E433D28-B31D-4286-9456-FDD03CD98BDE}" type="presOf" srcId="{1D1E2F15-CF20-4ED3-A4DD-6F77142C4746}" destId="{33C3B1AA-74F7-4584-8590-BBCA36C3211F}" srcOrd="0" destOrd="0" presId="urn:microsoft.com/office/officeart/2008/layout/LinedList"/>
    <dgm:cxn modelId="{F8389E44-C995-491B-A876-630D80B410DA}" srcId="{1D1E2F15-CF20-4ED3-A4DD-6F77142C4746}" destId="{7200A640-74C5-4ACF-92F6-DC92E18A688F}" srcOrd="2" destOrd="0" parTransId="{E99B9D62-BE7D-46A9-BE30-DF5E95D026C3}" sibTransId="{7AB0A439-D19D-4933-B41E-CD9CFD1C2593}"/>
    <dgm:cxn modelId="{810E2665-A5AE-4CC7-9F33-264BC2816EA7}" type="presOf" srcId="{7200A640-74C5-4ACF-92F6-DC92E18A688F}" destId="{4EE7961F-4E60-4324-AA89-BBBD999B5AC7}" srcOrd="0" destOrd="0" presId="urn:microsoft.com/office/officeart/2008/layout/LinedList"/>
    <dgm:cxn modelId="{0D642B46-F98E-4442-BCC7-23675A12036C}" type="presOf" srcId="{DB97C96B-8F12-4825-80E5-5112925BC1A8}" destId="{928FD8CA-F583-409A-B947-0A09BE26EA2C}" srcOrd="0" destOrd="0" presId="urn:microsoft.com/office/officeart/2008/layout/LinedList"/>
    <dgm:cxn modelId="{78646A89-53BC-4CF5-96EF-F84127F54755}" type="presOf" srcId="{CB78C4B5-9103-47E2-A93F-B1E415942229}" destId="{07DE8AB5-0997-44F7-8B1B-8D6FA64170EA}" srcOrd="0" destOrd="0" presId="urn:microsoft.com/office/officeart/2008/layout/LinedList"/>
    <dgm:cxn modelId="{590695C4-1CB7-47C5-91AF-A2D7A2A5A46E}" srcId="{1D1E2F15-CF20-4ED3-A4DD-6F77142C4746}" destId="{203297F1-843D-4FC7-A966-E9D5BD16553A}" srcOrd="4" destOrd="0" parTransId="{AD6860C2-0491-4B80-89C5-129A7B7BA6E0}" sibTransId="{926575AF-A4FE-457D-965F-DDF8067A276F}"/>
    <dgm:cxn modelId="{6AD015C8-0605-4394-9FBA-A9A5E4A47B4D}" srcId="{1D1E2F15-CF20-4ED3-A4DD-6F77142C4746}" destId="{FE562191-9EDC-450A-8ED0-2DA55500E3CB}" srcOrd="3" destOrd="0" parTransId="{CB7555BC-4283-47C7-BC9A-D4B154680298}" sibTransId="{FE47DD7B-51D4-4381-ACFF-8C22AA751415}"/>
    <dgm:cxn modelId="{90E627CC-5FA0-4F28-9D4E-134E858AF213}" type="presOf" srcId="{FE562191-9EDC-450A-8ED0-2DA55500E3CB}" destId="{42C47958-D4A3-4B01-949D-DA655977D489}" srcOrd="0" destOrd="0" presId="urn:microsoft.com/office/officeart/2008/layout/LinedList"/>
    <dgm:cxn modelId="{7B1BAFCC-6471-481A-BB14-741F0A287E01}" srcId="{1D1E2F15-CF20-4ED3-A4DD-6F77142C4746}" destId="{CB78C4B5-9103-47E2-A93F-B1E415942229}" srcOrd="0" destOrd="0" parTransId="{A350C2DB-ABB9-4556-8DB3-87C7F563F3EB}" sibTransId="{6DE730E7-5AEF-4B97-A6A7-464AAB9B195D}"/>
    <dgm:cxn modelId="{EABB73E7-5D92-44CD-8657-F7F202C0A3F3}" srcId="{1D1E2F15-CF20-4ED3-A4DD-6F77142C4746}" destId="{DB97C96B-8F12-4825-80E5-5112925BC1A8}" srcOrd="1" destOrd="0" parTransId="{1855AD71-8639-4EE9-ABBF-C544B740D120}" sibTransId="{C83CE02A-9EFD-4483-9859-C6C40F5B9BC9}"/>
    <dgm:cxn modelId="{65A3599B-2A40-48E2-9034-1FD48125B8DB}" type="presParOf" srcId="{33C3B1AA-74F7-4584-8590-BBCA36C3211F}" destId="{A04ED5A3-0E2D-4290-9A3E-1DE4813A4A44}" srcOrd="0" destOrd="0" presId="urn:microsoft.com/office/officeart/2008/layout/LinedList"/>
    <dgm:cxn modelId="{2FF8970C-DE40-471F-911F-3D0E679000C0}" type="presParOf" srcId="{33C3B1AA-74F7-4584-8590-BBCA36C3211F}" destId="{4A04B4D8-089E-4E67-9324-222AFA3CD512}" srcOrd="1" destOrd="0" presId="urn:microsoft.com/office/officeart/2008/layout/LinedList"/>
    <dgm:cxn modelId="{943FCA6D-F41E-49C5-8BFD-30B0A5AB5FD8}" type="presParOf" srcId="{4A04B4D8-089E-4E67-9324-222AFA3CD512}" destId="{07DE8AB5-0997-44F7-8B1B-8D6FA64170EA}" srcOrd="0" destOrd="0" presId="urn:microsoft.com/office/officeart/2008/layout/LinedList"/>
    <dgm:cxn modelId="{77BFFD63-F445-4294-B32B-02FD886D8CCD}" type="presParOf" srcId="{4A04B4D8-089E-4E67-9324-222AFA3CD512}" destId="{8EAEB193-7726-43FE-A38C-29A52A308FBF}" srcOrd="1" destOrd="0" presId="urn:microsoft.com/office/officeart/2008/layout/LinedList"/>
    <dgm:cxn modelId="{775CBD61-F901-4C7D-A099-513DA2DB58E2}" type="presParOf" srcId="{33C3B1AA-74F7-4584-8590-BBCA36C3211F}" destId="{8340D50B-EEFE-4180-826A-EA79554DD53A}" srcOrd="2" destOrd="0" presId="urn:microsoft.com/office/officeart/2008/layout/LinedList"/>
    <dgm:cxn modelId="{E65BA5F4-045B-41B6-BBA6-3D82675632D7}" type="presParOf" srcId="{33C3B1AA-74F7-4584-8590-BBCA36C3211F}" destId="{DDF27311-FD6E-4CA8-A61C-FAB6B59676BA}" srcOrd="3" destOrd="0" presId="urn:microsoft.com/office/officeart/2008/layout/LinedList"/>
    <dgm:cxn modelId="{71E61C86-8DF0-4746-9578-9853B2A40E7D}" type="presParOf" srcId="{DDF27311-FD6E-4CA8-A61C-FAB6B59676BA}" destId="{928FD8CA-F583-409A-B947-0A09BE26EA2C}" srcOrd="0" destOrd="0" presId="urn:microsoft.com/office/officeart/2008/layout/LinedList"/>
    <dgm:cxn modelId="{CBC5021A-2853-4E80-97FF-E13C282BFEEE}" type="presParOf" srcId="{DDF27311-FD6E-4CA8-A61C-FAB6B59676BA}" destId="{741BDD44-5BA1-49BA-85B4-C6923A8CD79B}" srcOrd="1" destOrd="0" presId="urn:microsoft.com/office/officeart/2008/layout/LinedList"/>
    <dgm:cxn modelId="{70A2106F-B358-4F1C-B749-F8421C2FC709}" type="presParOf" srcId="{33C3B1AA-74F7-4584-8590-BBCA36C3211F}" destId="{61BE1CE6-95B8-471F-9846-5B7F00A857C8}" srcOrd="4" destOrd="0" presId="urn:microsoft.com/office/officeart/2008/layout/LinedList"/>
    <dgm:cxn modelId="{C6BE7EC6-F34E-41B2-A059-AC0F3C357834}" type="presParOf" srcId="{33C3B1AA-74F7-4584-8590-BBCA36C3211F}" destId="{08B592F0-28F9-4396-9A21-3B85DD8AB093}" srcOrd="5" destOrd="0" presId="urn:microsoft.com/office/officeart/2008/layout/LinedList"/>
    <dgm:cxn modelId="{1EAD9B99-784E-45DA-AF6A-3EE4C6846682}" type="presParOf" srcId="{08B592F0-28F9-4396-9A21-3B85DD8AB093}" destId="{4EE7961F-4E60-4324-AA89-BBBD999B5AC7}" srcOrd="0" destOrd="0" presId="urn:microsoft.com/office/officeart/2008/layout/LinedList"/>
    <dgm:cxn modelId="{71AFBD8D-E689-4141-9635-D00C15A8A012}" type="presParOf" srcId="{08B592F0-28F9-4396-9A21-3B85DD8AB093}" destId="{3E048F45-265A-4C89-B5BE-D2D6E1ADF247}" srcOrd="1" destOrd="0" presId="urn:microsoft.com/office/officeart/2008/layout/LinedList"/>
    <dgm:cxn modelId="{B1260E7D-4A02-466C-ADD1-D7C7B05E20FE}" type="presParOf" srcId="{33C3B1AA-74F7-4584-8590-BBCA36C3211F}" destId="{703A5DC4-7614-40BA-934A-FF5E8E5CCAEF}" srcOrd="6" destOrd="0" presId="urn:microsoft.com/office/officeart/2008/layout/LinedList"/>
    <dgm:cxn modelId="{9C9586C6-3E9C-4AA1-BC51-50E734063E02}" type="presParOf" srcId="{33C3B1AA-74F7-4584-8590-BBCA36C3211F}" destId="{762F94FE-68E4-485F-A939-7C04E8DF589D}" srcOrd="7" destOrd="0" presId="urn:microsoft.com/office/officeart/2008/layout/LinedList"/>
    <dgm:cxn modelId="{DDC1017F-7918-4845-86E0-6082A0902A86}" type="presParOf" srcId="{762F94FE-68E4-485F-A939-7C04E8DF589D}" destId="{42C47958-D4A3-4B01-949D-DA655977D489}" srcOrd="0" destOrd="0" presId="urn:microsoft.com/office/officeart/2008/layout/LinedList"/>
    <dgm:cxn modelId="{D89278C8-4293-4A0D-A711-2FFC60E4548C}" type="presParOf" srcId="{762F94FE-68E4-485F-A939-7C04E8DF589D}" destId="{14FFA35E-393B-4291-8B2D-BAE8AFA7B838}" srcOrd="1" destOrd="0" presId="urn:microsoft.com/office/officeart/2008/layout/LinedList"/>
    <dgm:cxn modelId="{22023F0B-B751-4511-AA66-9C046C0E2003}" type="presParOf" srcId="{33C3B1AA-74F7-4584-8590-BBCA36C3211F}" destId="{35879F43-B34E-4AF3-827A-0B48553C07A5}" srcOrd="8" destOrd="0" presId="urn:microsoft.com/office/officeart/2008/layout/LinedList"/>
    <dgm:cxn modelId="{453C241B-BA94-434E-9F83-B43F0BAF245C}" type="presParOf" srcId="{33C3B1AA-74F7-4584-8590-BBCA36C3211F}" destId="{75D2D24B-B999-4781-AF5D-85DF6D8A3FAE}" srcOrd="9" destOrd="0" presId="urn:microsoft.com/office/officeart/2008/layout/LinedList"/>
    <dgm:cxn modelId="{838A5FD2-2948-470E-ADDC-43B08EAA6496}" type="presParOf" srcId="{75D2D24B-B999-4781-AF5D-85DF6D8A3FAE}" destId="{96F3A88B-8323-40A1-AB60-F35C9762F526}" srcOrd="0" destOrd="0" presId="urn:microsoft.com/office/officeart/2008/layout/LinedList"/>
    <dgm:cxn modelId="{C56005D5-FA82-46BB-A1E0-B6D2A1731168}" type="presParOf" srcId="{75D2D24B-B999-4781-AF5D-85DF6D8A3FAE}" destId="{78EE43BB-F686-431A-B048-88DE4F37ED1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F0FA1A-F2C9-4DDD-8151-88F00F580A35}" type="doc">
      <dgm:prSet loTypeId="urn:microsoft.com/office/officeart/2005/8/layout/vList2" loCatId="list" qsTypeId="urn:microsoft.com/office/officeart/2005/8/quickstyle/simple1#79" qsCatId="simple" csTypeId="urn:microsoft.com/office/officeart/2005/8/colors/colorful5#16" csCatId="colorful"/>
      <dgm:spPr/>
      <dgm:t>
        <a:bodyPr/>
        <a:lstStyle/>
        <a:p>
          <a:endParaRPr lang="en-US"/>
        </a:p>
      </dgm:t>
    </dgm:pt>
    <dgm:pt modelId="{8F425DAB-E0B9-49D0-A54B-4D69DD221391}">
      <dgm:prSet/>
      <dgm:spPr/>
      <dgm:t>
        <a:bodyPr/>
        <a:lstStyle/>
        <a:p>
          <a:r>
            <a:rPr lang="en-US"/>
            <a:t>How much is the business worth?</a:t>
          </a:r>
        </a:p>
      </dgm:t>
    </dgm:pt>
    <dgm:pt modelId="{3CA3F528-25AB-4447-8978-1B87671BB7E2}" type="parTrans" cxnId="{08178CD7-CA1D-464B-87D8-CCE2481415E7}">
      <dgm:prSet/>
      <dgm:spPr/>
      <dgm:t>
        <a:bodyPr/>
        <a:lstStyle/>
        <a:p>
          <a:endParaRPr lang="en-US"/>
        </a:p>
      </dgm:t>
    </dgm:pt>
    <dgm:pt modelId="{77222814-D90B-4164-9FC2-2062A03C5DD2}" type="sibTrans" cxnId="{08178CD7-CA1D-464B-87D8-CCE2481415E7}">
      <dgm:prSet/>
      <dgm:spPr/>
      <dgm:t>
        <a:bodyPr/>
        <a:lstStyle/>
        <a:p>
          <a:endParaRPr lang="en-US"/>
        </a:p>
      </dgm:t>
    </dgm:pt>
    <dgm:pt modelId="{E88A87E6-55A0-4C72-A49A-43AF275F0E6E}">
      <dgm:prSet/>
      <dgm:spPr/>
      <dgm:t>
        <a:bodyPr/>
        <a:lstStyle/>
        <a:p>
          <a:r>
            <a:rPr lang="en-US"/>
            <a:t>What is the estimated tax liability on the sale?</a:t>
          </a:r>
        </a:p>
      </dgm:t>
    </dgm:pt>
    <dgm:pt modelId="{A6DBA514-3DFD-4BF6-A5E2-C13EC9459C69}" type="parTrans" cxnId="{20ECFDAE-8479-4335-A23D-5C2C11847B8C}">
      <dgm:prSet/>
      <dgm:spPr/>
      <dgm:t>
        <a:bodyPr/>
        <a:lstStyle/>
        <a:p>
          <a:endParaRPr lang="en-US"/>
        </a:p>
      </dgm:t>
    </dgm:pt>
    <dgm:pt modelId="{C418D8AC-A550-4409-BF50-31E5C392ACFF}" type="sibTrans" cxnId="{20ECFDAE-8479-4335-A23D-5C2C11847B8C}">
      <dgm:prSet/>
      <dgm:spPr/>
      <dgm:t>
        <a:bodyPr/>
        <a:lstStyle/>
        <a:p>
          <a:endParaRPr lang="en-US"/>
        </a:p>
      </dgm:t>
    </dgm:pt>
    <dgm:pt modelId="{B6EAF9BB-AA94-4150-A04E-8E2BA18E6C54}">
      <dgm:prSet/>
      <dgm:spPr/>
      <dgm:t>
        <a:bodyPr/>
        <a:lstStyle/>
        <a:p>
          <a:r>
            <a:rPr lang="en-US"/>
            <a:t>What are my net proceeds?</a:t>
          </a:r>
        </a:p>
      </dgm:t>
    </dgm:pt>
    <dgm:pt modelId="{4170B349-351E-43E5-BE58-9C22933D678D}" type="parTrans" cxnId="{99E3AEC5-04C0-4C43-B5B7-2F195621324A}">
      <dgm:prSet/>
      <dgm:spPr/>
      <dgm:t>
        <a:bodyPr/>
        <a:lstStyle/>
        <a:p>
          <a:endParaRPr lang="en-US"/>
        </a:p>
      </dgm:t>
    </dgm:pt>
    <dgm:pt modelId="{699A34A9-C7C1-450F-86CF-DA1E40F1E5E5}" type="sibTrans" cxnId="{99E3AEC5-04C0-4C43-B5B7-2F195621324A}">
      <dgm:prSet/>
      <dgm:spPr/>
      <dgm:t>
        <a:bodyPr/>
        <a:lstStyle/>
        <a:p>
          <a:endParaRPr lang="en-US"/>
        </a:p>
      </dgm:t>
    </dgm:pt>
    <dgm:pt modelId="{B2ACEB87-5B1D-4D54-8C94-3EFDC0DBEC0D}">
      <dgm:prSet/>
      <dgm:spPr/>
      <dgm:t>
        <a:bodyPr/>
        <a:lstStyle/>
        <a:p>
          <a:r>
            <a:rPr lang="en-US"/>
            <a:t>Is the number sufficient to support my financial goals?</a:t>
          </a:r>
        </a:p>
      </dgm:t>
    </dgm:pt>
    <dgm:pt modelId="{067B99F8-A73E-4404-BD7D-7339FCB54021}" type="parTrans" cxnId="{2E7EB456-8BB2-4CE7-BF2B-06A475328379}">
      <dgm:prSet/>
      <dgm:spPr/>
      <dgm:t>
        <a:bodyPr/>
        <a:lstStyle/>
        <a:p>
          <a:endParaRPr lang="en-US"/>
        </a:p>
      </dgm:t>
    </dgm:pt>
    <dgm:pt modelId="{00D0A9A6-FF52-424A-8BC7-1A53ADAFEFC6}" type="sibTrans" cxnId="{2E7EB456-8BB2-4CE7-BF2B-06A475328379}">
      <dgm:prSet/>
      <dgm:spPr/>
      <dgm:t>
        <a:bodyPr/>
        <a:lstStyle/>
        <a:p>
          <a:endParaRPr lang="en-US"/>
        </a:p>
      </dgm:t>
    </dgm:pt>
    <dgm:pt modelId="{452611EE-E4E6-4642-A9B7-E917568FDE7E}" type="pres">
      <dgm:prSet presAssocID="{7CF0FA1A-F2C9-4DDD-8151-88F00F580A35}" presName="linear" presStyleCnt="0">
        <dgm:presLayoutVars>
          <dgm:animLvl val="lvl"/>
          <dgm:resizeHandles val="exact"/>
        </dgm:presLayoutVars>
      </dgm:prSet>
      <dgm:spPr/>
    </dgm:pt>
    <dgm:pt modelId="{9CB13D48-1CE1-41E6-BD95-D8BA7C0C3497}" type="pres">
      <dgm:prSet presAssocID="{8F425DAB-E0B9-49D0-A54B-4D69DD22139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EC855A9-BE01-4CB8-84E3-E3BCB5D4F859}" type="pres">
      <dgm:prSet presAssocID="{77222814-D90B-4164-9FC2-2062A03C5DD2}" presName="spacer" presStyleCnt="0"/>
      <dgm:spPr/>
    </dgm:pt>
    <dgm:pt modelId="{C81F932E-4E0E-43A1-BA33-1C594EC48438}" type="pres">
      <dgm:prSet presAssocID="{E88A87E6-55A0-4C72-A49A-43AF275F0E6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DD5E4A1-621F-492C-B1B4-CB6865D0D3A9}" type="pres">
      <dgm:prSet presAssocID="{C418D8AC-A550-4409-BF50-31E5C392ACFF}" presName="spacer" presStyleCnt="0"/>
      <dgm:spPr/>
    </dgm:pt>
    <dgm:pt modelId="{85B6BB47-CE79-4A0D-B8B8-F0B0A36DBF09}" type="pres">
      <dgm:prSet presAssocID="{B6EAF9BB-AA94-4150-A04E-8E2BA18E6C5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5A7385F-8EC9-446F-B5D9-B0D33FE14475}" type="pres">
      <dgm:prSet presAssocID="{699A34A9-C7C1-450F-86CF-DA1E40F1E5E5}" presName="spacer" presStyleCnt="0"/>
      <dgm:spPr/>
    </dgm:pt>
    <dgm:pt modelId="{D211C5D4-8A13-40BD-B9E5-84FDF8E30CA4}" type="pres">
      <dgm:prSet presAssocID="{B2ACEB87-5B1D-4D54-8C94-3EFDC0DBEC0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B4E0E5C-DDEC-49E8-98E5-878FCF39C3E6}" type="presOf" srcId="{E88A87E6-55A0-4C72-A49A-43AF275F0E6E}" destId="{C81F932E-4E0E-43A1-BA33-1C594EC48438}" srcOrd="0" destOrd="0" presId="urn:microsoft.com/office/officeart/2005/8/layout/vList2"/>
    <dgm:cxn modelId="{0CC96466-083B-4DE8-BCB8-3B73ED34A31F}" type="presOf" srcId="{7CF0FA1A-F2C9-4DDD-8151-88F00F580A35}" destId="{452611EE-E4E6-4642-A9B7-E917568FDE7E}" srcOrd="0" destOrd="0" presId="urn:microsoft.com/office/officeart/2005/8/layout/vList2"/>
    <dgm:cxn modelId="{2E7EB456-8BB2-4CE7-BF2B-06A475328379}" srcId="{7CF0FA1A-F2C9-4DDD-8151-88F00F580A35}" destId="{B2ACEB87-5B1D-4D54-8C94-3EFDC0DBEC0D}" srcOrd="3" destOrd="0" parTransId="{067B99F8-A73E-4404-BD7D-7339FCB54021}" sibTransId="{00D0A9A6-FF52-424A-8BC7-1A53ADAFEFC6}"/>
    <dgm:cxn modelId="{EDBED9A8-709A-4311-86AB-43E1F068ED69}" type="presOf" srcId="{8F425DAB-E0B9-49D0-A54B-4D69DD221391}" destId="{9CB13D48-1CE1-41E6-BD95-D8BA7C0C3497}" srcOrd="0" destOrd="0" presId="urn:microsoft.com/office/officeart/2005/8/layout/vList2"/>
    <dgm:cxn modelId="{20ECFDAE-8479-4335-A23D-5C2C11847B8C}" srcId="{7CF0FA1A-F2C9-4DDD-8151-88F00F580A35}" destId="{E88A87E6-55A0-4C72-A49A-43AF275F0E6E}" srcOrd="1" destOrd="0" parTransId="{A6DBA514-3DFD-4BF6-A5E2-C13EC9459C69}" sibTransId="{C418D8AC-A550-4409-BF50-31E5C392ACFF}"/>
    <dgm:cxn modelId="{C5A1FABE-C257-4FBB-9CD8-1EF6BE2D3511}" type="presOf" srcId="{B2ACEB87-5B1D-4D54-8C94-3EFDC0DBEC0D}" destId="{D211C5D4-8A13-40BD-B9E5-84FDF8E30CA4}" srcOrd="0" destOrd="0" presId="urn:microsoft.com/office/officeart/2005/8/layout/vList2"/>
    <dgm:cxn modelId="{99E3AEC5-04C0-4C43-B5B7-2F195621324A}" srcId="{7CF0FA1A-F2C9-4DDD-8151-88F00F580A35}" destId="{B6EAF9BB-AA94-4150-A04E-8E2BA18E6C54}" srcOrd="2" destOrd="0" parTransId="{4170B349-351E-43E5-BE58-9C22933D678D}" sibTransId="{699A34A9-C7C1-450F-86CF-DA1E40F1E5E5}"/>
    <dgm:cxn modelId="{08178CD7-CA1D-464B-87D8-CCE2481415E7}" srcId="{7CF0FA1A-F2C9-4DDD-8151-88F00F580A35}" destId="{8F425DAB-E0B9-49D0-A54B-4D69DD221391}" srcOrd="0" destOrd="0" parTransId="{3CA3F528-25AB-4447-8978-1B87671BB7E2}" sibTransId="{77222814-D90B-4164-9FC2-2062A03C5DD2}"/>
    <dgm:cxn modelId="{6BF7DCFA-7CED-444C-A822-83CCBCAE8E71}" type="presOf" srcId="{B6EAF9BB-AA94-4150-A04E-8E2BA18E6C54}" destId="{85B6BB47-CE79-4A0D-B8B8-F0B0A36DBF09}" srcOrd="0" destOrd="0" presId="urn:microsoft.com/office/officeart/2005/8/layout/vList2"/>
    <dgm:cxn modelId="{37D6AA4D-05BF-4660-9AC5-06393C4298C9}" type="presParOf" srcId="{452611EE-E4E6-4642-A9B7-E917568FDE7E}" destId="{9CB13D48-1CE1-41E6-BD95-D8BA7C0C3497}" srcOrd="0" destOrd="0" presId="urn:microsoft.com/office/officeart/2005/8/layout/vList2"/>
    <dgm:cxn modelId="{6A1DC7BA-547D-4519-9491-322FFF161202}" type="presParOf" srcId="{452611EE-E4E6-4642-A9B7-E917568FDE7E}" destId="{8EC855A9-BE01-4CB8-84E3-E3BCB5D4F859}" srcOrd="1" destOrd="0" presId="urn:microsoft.com/office/officeart/2005/8/layout/vList2"/>
    <dgm:cxn modelId="{23889E74-1E79-43D3-AC53-0C1C2C6DBA7B}" type="presParOf" srcId="{452611EE-E4E6-4642-A9B7-E917568FDE7E}" destId="{C81F932E-4E0E-43A1-BA33-1C594EC48438}" srcOrd="2" destOrd="0" presId="urn:microsoft.com/office/officeart/2005/8/layout/vList2"/>
    <dgm:cxn modelId="{4154EAF0-66A2-403E-AC20-9E37C2261FA9}" type="presParOf" srcId="{452611EE-E4E6-4642-A9B7-E917568FDE7E}" destId="{CDD5E4A1-621F-492C-B1B4-CB6865D0D3A9}" srcOrd="3" destOrd="0" presId="urn:microsoft.com/office/officeart/2005/8/layout/vList2"/>
    <dgm:cxn modelId="{6F428604-6377-4270-BA23-86DB26FB3019}" type="presParOf" srcId="{452611EE-E4E6-4642-A9B7-E917568FDE7E}" destId="{85B6BB47-CE79-4A0D-B8B8-F0B0A36DBF09}" srcOrd="4" destOrd="0" presId="urn:microsoft.com/office/officeart/2005/8/layout/vList2"/>
    <dgm:cxn modelId="{9FFB36DD-BE8F-44FC-B637-0A7DCE43180C}" type="presParOf" srcId="{452611EE-E4E6-4642-A9B7-E917568FDE7E}" destId="{B5A7385F-8EC9-446F-B5D9-B0D33FE14475}" srcOrd="5" destOrd="0" presId="urn:microsoft.com/office/officeart/2005/8/layout/vList2"/>
    <dgm:cxn modelId="{A1B1A693-DD65-4E4E-9FAC-5F6F720B6D3C}" type="presParOf" srcId="{452611EE-E4E6-4642-A9B7-E917568FDE7E}" destId="{D211C5D4-8A13-40BD-B9E5-84FDF8E30CA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9ABAE3F-EA09-4BFA-97C5-B7D3FC4D465F}" type="doc">
      <dgm:prSet loTypeId="urn:microsoft.com/office/officeart/2005/8/layout/matrix3" loCatId="matrix" qsTypeId="urn:microsoft.com/office/officeart/2005/8/quickstyle/simple5#11" qsCatId="simple" csTypeId="urn:microsoft.com/office/officeart/2005/8/colors/colorful1#17" csCatId="colorful"/>
      <dgm:spPr/>
      <dgm:t>
        <a:bodyPr/>
        <a:lstStyle/>
        <a:p>
          <a:endParaRPr lang="en-US"/>
        </a:p>
      </dgm:t>
    </dgm:pt>
    <dgm:pt modelId="{68FD053C-2C08-4E1F-884C-6A2D06A84A18}">
      <dgm:prSet/>
      <dgm:spPr/>
      <dgm:t>
        <a:bodyPr/>
        <a:lstStyle/>
        <a:p>
          <a:r>
            <a:rPr lang="en-US"/>
            <a:t>Legacy </a:t>
          </a:r>
        </a:p>
      </dgm:t>
    </dgm:pt>
    <dgm:pt modelId="{D254FDA7-4069-458F-90E2-FCABFEC98658}" type="parTrans" cxnId="{4629FE24-F4A2-430C-A2DB-CC7534C79CD0}">
      <dgm:prSet/>
      <dgm:spPr/>
      <dgm:t>
        <a:bodyPr/>
        <a:lstStyle/>
        <a:p>
          <a:endParaRPr lang="en-US"/>
        </a:p>
      </dgm:t>
    </dgm:pt>
    <dgm:pt modelId="{CFF527C0-06D6-4A3F-9B8F-2825CE91D18E}" type="sibTrans" cxnId="{4629FE24-F4A2-430C-A2DB-CC7534C79CD0}">
      <dgm:prSet/>
      <dgm:spPr/>
      <dgm:t>
        <a:bodyPr/>
        <a:lstStyle/>
        <a:p>
          <a:endParaRPr lang="en-US"/>
        </a:p>
      </dgm:t>
    </dgm:pt>
    <dgm:pt modelId="{85B1BA1C-1E9A-4153-A216-D7A2D3136BC1}">
      <dgm:prSet/>
      <dgm:spPr/>
      <dgm:t>
        <a:bodyPr/>
        <a:lstStyle/>
        <a:p>
          <a:r>
            <a:rPr lang="en-US"/>
            <a:t>Identity</a:t>
          </a:r>
        </a:p>
      </dgm:t>
    </dgm:pt>
    <dgm:pt modelId="{5D19A4A2-DEC8-40CB-9375-FAB67DA73455}" type="parTrans" cxnId="{4E728253-39A9-4289-8A86-31B1BD70B702}">
      <dgm:prSet/>
      <dgm:spPr/>
      <dgm:t>
        <a:bodyPr/>
        <a:lstStyle/>
        <a:p>
          <a:endParaRPr lang="en-US"/>
        </a:p>
      </dgm:t>
    </dgm:pt>
    <dgm:pt modelId="{11D08F56-701D-451A-A627-1F5B02D46E08}" type="sibTrans" cxnId="{4E728253-39A9-4289-8A86-31B1BD70B702}">
      <dgm:prSet/>
      <dgm:spPr/>
      <dgm:t>
        <a:bodyPr/>
        <a:lstStyle/>
        <a:p>
          <a:endParaRPr lang="en-US"/>
        </a:p>
      </dgm:t>
    </dgm:pt>
    <dgm:pt modelId="{2D960560-CC54-433A-B947-3405749C3367}">
      <dgm:prSet/>
      <dgm:spPr/>
      <dgm:t>
        <a:bodyPr/>
        <a:lstStyle/>
        <a:p>
          <a:r>
            <a:rPr lang="en-US"/>
            <a:t>Succession</a:t>
          </a:r>
        </a:p>
      </dgm:t>
    </dgm:pt>
    <dgm:pt modelId="{48DED7C0-88ED-4360-80F9-ACB92DAC2545}" type="parTrans" cxnId="{E0212D3B-E205-43F9-B083-B41A84B89313}">
      <dgm:prSet/>
      <dgm:spPr/>
      <dgm:t>
        <a:bodyPr/>
        <a:lstStyle/>
        <a:p>
          <a:endParaRPr lang="en-US"/>
        </a:p>
      </dgm:t>
    </dgm:pt>
    <dgm:pt modelId="{31593068-4F7C-4DB7-BF5C-426E9AA30E23}" type="sibTrans" cxnId="{E0212D3B-E205-43F9-B083-B41A84B89313}">
      <dgm:prSet/>
      <dgm:spPr/>
      <dgm:t>
        <a:bodyPr/>
        <a:lstStyle/>
        <a:p>
          <a:endParaRPr lang="en-US"/>
        </a:p>
      </dgm:t>
    </dgm:pt>
    <dgm:pt modelId="{878AA194-08D8-4ACE-9E2D-1125678D388C}">
      <dgm:prSet/>
      <dgm:spPr/>
      <dgm:t>
        <a:bodyPr/>
        <a:lstStyle/>
        <a:p>
          <a:r>
            <a:rPr lang="en-US"/>
            <a:t>Purpose</a:t>
          </a:r>
        </a:p>
      </dgm:t>
    </dgm:pt>
    <dgm:pt modelId="{BE29E0C0-B607-47A2-A27A-0A9135433564}" type="parTrans" cxnId="{AB01CF46-AAB4-416E-93A4-978BA6C15B0A}">
      <dgm:prSet/>
      <dgm:spPr/>
      <dgm:t>
        <a:bodyPr/>
        <a:lstStyle/>
        <a:p>
          <a:endParaRPr lang="en-US"/>
        </a:p>
      </dgm:t>
    </dgm:pt>
    <dgm:pt modelId="{DAF609F6-4647-431C-9054-F1081D46F697}" type="sibTrans" cxnId="{AB01CF46-AAB4-416E-93A4-978BA6C15B0A}">
      <dgm:prSet/>
      <dgm:spPr/>
      <dgm:t>
        <a:bodyPr/>
        <a:lstStyle/>
        <a:p>
          <a:endParaRPr lang="en-US"/>
        </a:p>
      </dgm:t>
    </dgm:pt>
    <dgm:pt modelId="{1834B0FA-8EF4-497B-BED3-233C098E1469}" type="pres">
      <dgm:prSet presAssocID="{C9ABAE3F-EA09-4BFA-97C5-B7D3FC4D465F}" presName="matrix" presStyleCnt="0">
        <dgm:presLayoutVars>
          <dgm:chMax val="1"/>
          <dgm:dir/>
          <dgm:resizeHandles val="exact"/>
        </dgm:presLayoutVars>
      </dgm:prSet>
      <dgm:spPr/>
    </dgm:pt>
    <dgm:pt modelId="{23F59CCD-E39D-4ABE-B18A-B7D538380E2C}" type="pres">
      <dgm:prSet presAssocID="{C9ABAE3F-EA09-4BFA-97C5-B7D3FC4D465F}" presName="diamond" presStyleLbl="bgShp" presStyleIdx="0" presStyleCnt="1"/>
      <dgm:spPr/>
    </dgm:pt>
    <dgm:pt modelId="{C2AC3F26-18FA-4234-89AD-75B36048F4E5}" type="pres">
      <dgm:prSet presAssocID="{C9ABAE3F-EA09-4BFA-97C5-B7D3FC4D465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C015AA3-C885-4044-B186-48F703615073}" type="pres">
      <dgm:prSet presAssocID="{C9ABAE3F-EA09-4BFA-97C5-B7D3FC4D465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1CE61A7-7DFF-407F-95EC-65597582FB34}" type="pres">
      <dgm:prSet presAssocID="{C9ABAE3F-EA09-4BFA-97C5-B7D3FC4D465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ECF9341-5547-45B5-AB8D-AE21C7CC1629}" type="pres">
      <dgm:prSet presAssocID="{C9ABAE3F-EA09-4BFA-97C5-B7D3FC4D465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5CB8815-D7D7-4DEF-86A7-AFACAD208CA5}" type="presOf" srcId="{C9ABAE3F-EA09-4BFA-97C5-B7D3FC4D465F}" destId="{1834B0FA-8EF4-497B-BED3-233C098E1469}" srcOrd="0" destOrd="0" presId="urn:microsoft.com/office/officeart/2005/8/layout/matrix3"/>
    <dgm:cxn modelId="{9BF25B1A-6E57-4034-8350-1FD6A3C14297}" type="presOf" srcId="{2D960560-CC54-433A-B947-3405749C3367}" destId="{E1CE61A7-7DFF-407F-95EC-65597582FB34}" srcOrd="0" destOrd="0" presId="urn:microsoft.com/office/officeart/2005/8/layout/matrix3"/>
    <dgm:cxn modelId="{4629FE24-F4A2-430C-A2DB-CC7534C79CD0}" srcId="{C9ABAE3F-EA09-4BFA-97C5-B7D3FC4D465F}" destId="{68FD053C-2C08-4E1F-884C-6A2D06A84A18}" srcOrd="0" destOrd="0" parTransId="{D254FDA7-4069-458F-90E2-FCABFEC98658}" sibTransId="{CFF527C0-06D6-4A3F-9B8F-2825CE91D18E}"/>
    <dgm:cxn modelId="{E0212D3B-E205-43F9-B083-B41A84B89313}" srcId="{C9ABAE3F-EA09-4BFA-97C5-B7D3FC4D465F}" destId="{2D960560-CC54-433A-B947-3405749C3367}" srcOrd="2" destOrd="0" parTransId="{48DED7C0-88ED-4360-80F9-ACB92DAC2545}" sibTransId="{31593068-4F7C-4DB7-BF5C-426E9AA30E23}"/>
    <dgm:cxn modelId="{59E9D25E-0910-41AE-89EC-6BE1276BB856}" type="presOf" srcId="{68FD053C-2C08-4E1F-884C-6A2D06A84A18}" destId="{C2AC3F26-18FA-4234-89AD-75B36048F4E5}" srcOrd="0" destOrd="0" presId="urn:microsoft.com/office/officeart/2005/8/layout/matrix3"/>
    <dgm:cxn modelId="{AB01CF46-AAB4-416E-93A4-978BA6C15B0A}" srcId="{C9ABAE3F-EA09-4BFA-97C5-B7D3FC4D465F}" destId="{878AA194-08D8-4ACE-9E2D-1125678D388C}" srcOrd="3" destOrd="0" parTransId="{BE29E0C0-B607-47A2-A27A-0A9135433564}" sibTransId="{DAF609F6-4647-431C-9054-F1081D46F697}"/>
    <dgm:cxn modelId="{4E728253-39A9-4289-8A86-31B1BD70B702}" srcId="{C9ABAE3F-EA09-4BFA-97C5-B7D3FC4D465F}" destId="{85B1BA1C-1E9A-4153-A216-D7A2D3136BC1}" srcOrd="1" destOrd="0" parTransId="{5D19A4A2-DEC8-40CB-9375-FAB67DA73455}" sibTransId="{11D08F56-701D-451A-A627-1F5B02D46E08}"/>
    <dgm:cxn modelId="{3803DEE2-609B-4778-9FCD-5E04A8967A28}" type="presOf" srcId="{85B1BA1C-1E9A-4153-A216-D7A2D3136BC1}" destId="{0C015AA3-C885-4044-B186-48F703615073}" srcOrd="0" destOrd="0" presId="urn:microsoft.com/office/officeart/2005/8/layout/matrix3"/>
    <dgm:cxn modelId="{5B51C7EF-3BB6-4EF2-9266-485FB88272B7}" type="presOf" srcId="{878AA194-08D8-4ACE-9E2D-1125678D388C}" destId="{2ECF9341-5547-45B5-AB8D-AE21C7CC1629}" srcOrd="0" destOrd="0" presId="urn:microsoft.com/office/officeart/2005/8/layout/matrix3"/>
    <dgm:cxn modelId="{7B8EB5FC-49FB-4892-BAE2-58DAA785E538}" type="presParOf" srcId="{1834B0FA-8EF4-497B-BED3-233C098E1469}" destId="{23F59CCD-E39D-4ABE-B18A-B7D538380E2C}" srcOrd="0" destOrd="0" presId="urn:microsoft.com/office/officeart/2005/8/layout/matrix3"/>
    <dgm:cxn modelId="{98FA55B7-7746-4C6D-ABBB-40279F911194}" type="presParOf" srcId="{1834B0FA-8EF4-497B-BED3-233C098E1469}" destId="{C2AC3F26-18FA-4234-89AD-75B36048F4E5}" srcOrd="1" destOrd="0" presId="urn:microsoft.com/office/officeart/2005/8/layout/matrix3"/>
    <dgm:cxn modelId="{B7F44FBB-AD80-4D1C-AC64-86EB353C8F6F}" type="presParOf" srcId="{1834B0FA-8EF4-497B-BED3-233C098E1469}" destId="{0C015AA3-C885-4044-B186-48F703615073}" srcOrd="2" destOrd="0" presId="urn:microsoft.com/office/officeart/2005/8/layout/matrix3"/>
    <dgm:cxn modelId="{0FB0CB19-FACF-462F-8FBD-93D6BE71AB92}" type="presParOf" srcId="{1834B0FA-8EF4-497B-BED3-233C098E1469}" destId="{E1CE61A7-7DFF-407F-95EC-65597582FB34}" srcOrd="3" destOrd="0" presId="urn:microsoft.com/office/officeart/2005/8/layout/matrix3"/>
    <dgm:cxn modelId="{E43580F9-7E19-42FF-932E-0E7620FFA331}" type="presParOf" srcId="{1834B0FA-8EF4-497B-BED3-233C098E1469}" destId="{2ECF9341-5547-45B5-AB8D-AE21C7CC1629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32435BF-2C92-4703-AAB1-E2DA4DCC748D}" type="doc">
      <dgm:prSet loTypeId="urn:microsoft.com/office/officeart/2008/layout/LinedList" loCatId="list" qsTypeId="urn:microsoft.com/office/officeart/2005/8/quickstyle/simple4#81" qsCatId="simple" csTypeId="urn:microsoft.com/office/officeart/2005/8/colors/colorful1#56" csCatId="colorful"/>
      <dgm:spPr/>
      <dgm:t>
        <a:bodyPr/>
        <a:lstStyle/>
        <a:p>
          <a:endParaRPr lang="en-US"/>
        </a:p>
      </dgm:t>
    </dgm:pt>
    <dgm:pt modelId="{8371E095-1B1F-4858-A975-A8C29D37E340}">
      <dgm:prSet/>
      <dgm:spPr/>
      <dgm:t>
        <a:bodyPr/>
        <a:lstStyle/>
        <a:p>
          <a:r>
            <a:rPr lang="en-US"/>
            <a:t>Family Member</a:t>
          </a:r>
        </a:p>
      </dgm:t>
    </dgm:pt>
    <dgm:pt modelId="{352E2189-BF7B-40D1-826C-961442174C64}" type="parTrans" cxnId="{E64D857D-A342-4CE1-988E-181B9C6165DD}">
      <dgm:prSet/>
      <dgm:spPr/>
      <dgm:t>
        <a:bodyPr/>
        <a:lstStyle/>
        <a:p>
          <a:endParaRPr lang="en-US"/>
        </a:p>
      </dgm:t>
    </dgm:pt>
    <dgm:pt modelId="{CAC4EF0D-2E09-46AC-A607-4E11B0701EB8}" type="sibTrans" cxnId="{E64D857D-A342-4CE1-988E-181B9C6165DD}">
      <dgm:prSet/>
      <dgm:spPr/>
      <dgm:t>
        <a:bodyPr/>
        <a:lstStyle/>
        <a:p>
          <a:endParaRPr lang="en-US"/>
        </a:p>
      </dgm:t>
    </dgm:pt>
    <dgm:pt modelId="{45C62493-0F90-48E1-9541-3CF9AEC30085}">
      <dgm:prSet/>
      <dgm:spPr/>
      <dgm:t>
        <a:bodyPr/>
        <a:lstStyle/>
        <a:p>
          <a:r>
            <a:rPr lang="en-US"/>
            <a:t>Employee</a:t>
          </a:r>
        </a:p>
      </dgm:t>
    </dgm:pt>
    <dgm:pt modelId="{C80F3292-4B9A-442E-AA34-3617F763525B}" type="parTrans" cxnId="{826A04A8-8BD6-41F2-9E62-13A7562FAB24}">
      <dgm:prSet/>
      <dgm:spPr/>
      <dgm:t>
        <a:bodyPr/>
        <a:lstStyle/>
        <a:p>
          <a:endParaRPr lang="en-US"/>
        </a:p>
      </dgm:t>
    </dgm:pt>
    <dgm:pt modelId="{74BC81EC-8DE0-40F3-8FF0-51C9A80D6C53}" type="sibTrans" cxnId="{826A04A8-8BD6-41F2-9E62-13A7562FAB24}">
      <dgm:prSet/>
      <dgm:spPr/>
      <dgm:t>
        <a:bodyPr/>
        <a:lstStyle/>
        <a:p>
          <a:endParaRPr lang="en-US"/>
        </a:p>
      </dgm:t>
    </dgm:pt>
    <dgm:pt modelId="{BC6D3E41-12E7-4D0D-98E7-E2A2EB7E2386}">
      <dgm:prSet/>
      <dgm:spPr/>
      <dgm:t>
        <a:bodyPr/>
        <a:lstStyle/>
        <a:p>
          <a:r>
            <a:rPr lang="en-US"/>
            <a:t>Competitor</a:t>
          </a:r>
        </a:p>
      </dgm:t>
    </dgm:pt>
    <dgm:pt modelId="{547F27BC-BF1C-49D2-BCEC-8FF9AF5A36A0}" type="parTrans" cxnId="{6FCBEA87-80CA-4914-86CD-6B91C9A3E78D}">
      <dgm:prSet/>
      <dgm:spPr/>
      <dgm:t>
        <a:bodyPr/>
        <a:lstStyle/>
        <a:p>
          <a:endParaRPr lang="en-US"/>
        </a:p>
      </dgm:t>
    </dgm:pt>
    <dgm:pt modelId="{A6736625-9EAD-4DB8-BCFD-B56179DFB5C2}" type="sibTrans" cxnId="{6FCBEA87-80CA-4914-86CD-6B91C9A3E78D}">
      <dgm:prSet/>
      <dgm:spPr/>
      <dgm:t>
        <a:bodyPr/>
        <a:lstStyle/>
        <a:p>
          <a:endParaRPr lang="en-US"/>
        </a:p>
      </dgm:t>
    </dgm:pt>
    <dgm:pt modelId="{93633237-16C2-46E2-A153-E424CCEC5BA1}">
      <dgm:prSet/>
      <dgm:spPr/>
      <dgm:t>
        <a:bodyPr/>
        <a:lstStyle/>
        <a:p>
          <a:r>
            <a:rPr lang="en-US"/>
            <a:t>Unsolicited Offer</a:t>
          </a:r>
        </a:p>
      </dgm:t>
    </dgm:pt>
    <dgm:pt modelId="{AFA9B177-49A3-4F92-B0F3-2B5391FA8656}" type="parTrans" cxnId="{857F24B9-6008-4EAF-8A2E-7A5D286A8D41}">
      <dgm:prSet/>
      <dgm:spPr/>
      <dgm:t>
        <a:bodyPr/>
        <a:lstStyle/>
        <a:p>
          <a:endParaRPr lang="en-US"/>
        </a:p>
      </dgm:t>
    </dgm:pt>
    <dgm:pt modelId="{82C16E8C-2A28-489D-AFBE-B9C493434C2E}" type="sibTrans" cxnId="{857F24B9-6008-4EAF-8A2E-7A5D286A8D41}">
      <dgm:prSet/>
      <dgm:spPr/>
      <dgm:t>
        <a:bodyPr/>
        <a:lstStyle/>
        <a:p>
          <a:endParaRPr lang="en-US"/>
        </a:p>
      </dgm:t>
    </dgm:pt>
    <dgm:pt modelId="{5031505E-49D7-48EF-BFE5-46F6DB93D466}" type="pres">
      <dgm:prSet presAssocID="{532435BF-2C92-4703-AAB1-E2DA4DCC748D}" presName="vert0" presStyleCnt="0">
        <dgm:presLayoutVars>
          <dgm:dir/>
          <dgm:animOne val="branch"/>
          <dgm:animLvl val="lvl"/>
        </dgm:presLayoutVars>
      </dgm:prSet>
      <dgm:spPr/>
    </dgm:pt>
    <dgm:pt modelId="{E444EAFC-4B80-4EA8-BB52-7510A0630913}" type="pres">
      <dgm:prSet presAssocID="{8371E095-1B1F-4858-A975-A8C29D37E340}" presName="thickLine" presStyleLbl="alignNode1" presStyleIdx="0" presStyleCnt="4"/>
      <dgm:spPr/>
    </dgm:pt>
    <dgm:pt modelId="{3418D540-B556-4E65-A069-0B6AF594B3F0}" type="pres">
      <dgm:prSet presAssocID="{8371E095-1B1F-4858-A975-A8C29D37E340}" presName="horz1" presStyleCnt="0"/>
      <dgm:spPr/>
    </dgm:pt>
    <dgm:pt modelId="{46C5A7B4-831A-48FA-8FCB-F98DC4302BBA}" type="pres">
      <dgm:prSet presAssocID="{8371E095-1B1F-4858-A975-A8C29D37E340}" presName="tx1" presStyleLbl="revTx" presStyleIdx="0" presStyleCnt="4"/>
      <dgm:spPr/>
    </dgm:pt>
    <dgm:pt modelId="{ABF713CD-97B5-4D64-AF57-41396A7838F3}" type="pres">
      <dgm:prSet presAssocID="{8371E095-1B1F-4858-A975-A8C29D37E340}" presName="vert1" presStyleCnt="0"/>
      <dgm:spPr/>
    </dgm:pt>
    <dgm:pt modelId="{4C39BA86-F613-4771-ADC8-999D1FF37818}" type="pres">
      <dgm:prSet presAssocID="{45C62493-0F90-48E1-9541-3CF9AEC30085}" presName="thickLine" presStyleLbl="alignNode1" presStyleIdx="1" presStyleCnt="4"/>
      <dgm:spPr/>
    </dgm:pt>
    <dgm:pt modelId="{F7579CDF-6B8D-449D-93A3-7827CC6F3A1D}" type="pres">
      <dgm:prSet presAssocID="{45C62493-0F90-48E1-9541-3CF9AEC30085}" presName="horz1" presStyleCnt="0"/>
      <dgm:spPr/>
    </dgm:pt>
    <dgm:pt modelId="{75DC8502-E4DC-44C6-8339-917F2A7C6514}" type="pres">
      <dgm:prSet presAssocID="{45C62493-0F90-48E1-9541-3CF9AEC30085}" presName="tx1" presStyleLbl="revTx" presStyleIdx="1" presStyleCnt="4"/>
      <dgm:spPr/>
    </dgm:pt>
    <dgm:pt modelId="{5159E863-9BBA-4455-B89A-3E1F475430BE}" type="pres">
      <dgm:prSet presAssocID="{45C62493-0F90-48E1-9541-3CF9AEC30085}" presName="vert1" presStyleCnt="0"/>
      <dgm:spPr/>
    </dgm:pt>
    <dgm:pt modelId="{3E7B3B9D-77C5-44EB-A38A-201A5768B5EE}" type="pres">
      <dgm:prSet presAssocID="{BC6D3E41-12E7-4D0D-98E7-E2A2EB7E2386}" presName="thickLine" presStyleLbl="alignNode1" presStyleIdx="2" presStyleCnt="4"/>
      <dgm:spPr/>
    </dgm:pt>
    <dgm:pt modelId="{55242680-F019-4603-A8A0-817A4BF48470}" type="pres">
      <dgm:prSet presAssocID="{BC6D3E41-12E7-4D0D-98E7-E2A2EB7E2386}" presName="horz1" presStyleCnt="0"/>
      <dgm:spPr/>
    </dgm:pt>
    <dgm:pt modelId="{98F4CC1E-367C-49E8-A626-7667D8AE1C62}" type="pres">
      <dgm:prSet presAssocID="{BC6D3E41-12E7-4D0D-98E7-E2A2EB7E2386}" presName="tx1" presStyleLbl="revTx" presStyleIdx="2" presStyleCnt="4"/>
      <dgm:spPr/>
    </dgm:pt>
    <dgm:pt modelId="{E3D5D700-ADBD-4154-BC21-146E48B89CD3}" type="pres">
      <dgm:prSet presAssocID="{BC6D3E41-12E7-4D0D-98E7-E2A2EB7E2386}" presName="vert1" presStyleCnt="0"/>
      <dgm:spPr/>
    </dgm:pt>
    <dgm:pt modelId="{6643080D-5AFB-4B79-96C2-1B5FA60BF292}" type="pres">
      <dgm:prSet presAssocID="{93633237-16C2-46E2-A153-E424CCEC5BA1}" presName="thickLine" presStyleLbl="alignNode1" presStyleIdx="3" presStyleCnt="4"/>
      <dgm:spPr/>
    </dgm:pt>
    <dgm:pt modelId="{A8ABC4CF-EFE5-4E04-8722-67E36621EA5E}" type="pres">
      <dgm:prSet presAssocID="{93633237-16C2-46E2-A153-E424CCEC5BA1}" presName="horz1" presStyleCnt="0"/>
      <dgm:spPr/>
    </dgm:pt>
    <dgm:pt modelId="{F8E22A99-3A4B-4CD9-9E64-646976F7BB1E}" type="pres">
      <dgm:prSet presAssocID="{93633237-16C2-46E2-A153-E424CCEC5BA1}" presName="tx1" presStyleLbl="revTx" presStyleIdx="3" presStyleCnt="4"/>
      <dgm:spPr/>
    </dgm:pt>
    <dgm:pt modelId="{69866DB6-B5CD-43C8-924B-FE6247C83C7A}" type="pres">
      <dgm:prSet presAssocID="{93633237-16C2-46E2-A153-E424CCEC5BA1}" presName="vert1" presStyleCnt="0"/>
      <dgm:spPr/>
    </dgm:pt>
  </dgm:ptLst>
  <dgm:cxnLst>
    <dgm:cxn modelId="{B3E8890A-4B10-4F88-AFE9-EE71B82C8EE6}" type="presOf" srcId="{532435BF-2C92-4703-AAB1-E2DA4DCC748D}" destId="{5031505E-49D7-48EF-BFE5-46F6DB93D466}" srcOrd="0" destOrd="0" presId="urn:microsoft.com/office/officeart/2008/layout/LinedList"/>
    <dgm:cxn modelId="{C001B733-9946-42FB-BA3D-C2252A42466C}" type="presOf" srcId="{8371E095-1B1F-4858-A975-A8C29D37E340}" destId="{46C5A7B4-831A-48FA-8FCB-F98DC4302BBA}" srcOrd="0" destOrd="0" presId="urn:microsoft.com/office/officeart/2008/layout/LinedList"/>
    <dgm:cxn modelId="{9E96AA6A-6E28-4A62-A90D-5C29932AA860}" type="presOf" srcId="{BC6D3E41-12E7-4D0D-98E7-E2A2EB7E2386}" destId="{98F4CC1E-367C-49E8-A626-7667D8AE1C62}" srcOrd="0" destOrd="0" presId="urn:microsoft.com/office/officeart/2008/layout/LinedList"/>
    <dgm:cxn modelId="{E64D857D-A342-4CE1-988E-181B9C6165DD}" srcId="{532435BF-2C92-4703-AAB1-E2DA4DCC748D}" destId="{8371E095-1B1F-4858-A975-A8C29D37E340}" srcOrd="0" destOrd="0" parTransId="{352E2189-BF7B-40D1-826C-961442174C64}" sibTransId="{CAC4EF0D-2E09-46AC-A607-4E11B0701EB8}"/>
    <dgm:cxn modelId="{6FCBEA87-80CA-4914-86CD-6B91C9A3E78D}" srcId="{532435BF-2C92-4703-AAB1-E2DA4DCC748D}" destId="{BC6D3E41-12E7-4D0D-98E7-E2A2EB7E2386}" srcOrd="2" destOrd="0" parTransId="{547F27BC-BF1C-49D2-BCEC-8FF9AF5A36A0}" sibTransId="{A6736625-9EAD-4DB8-BCFD-B56179DFB5C2}"/>
    <dgm:cxn modelId="{91A36890-E987-4896-A227-A96E9F3299AE}" type="presOf" srcId="{93633237-16C2-46E2-A153-E424CCEC5BA1}" destId="{F8E22A99-3A4B-4CD9-9E64-646976F7BB1E}" srcOrd="0" destOrd="0" presId="urn:microsoft.com/office/officeart/2008/layout/LinedList"/>
    <dgm:cxn modelId="{826A04A8-8BD6-41F2-9E62-13A7562FAB24}" srcId="{532435BF-2C92-4703-AAB1-E2DA4DCC748D}" destId="{45C62493-0F90-48E1-9541-3CF9AEC30085}" srcOrd="1" destOrd="0" parTransId="{C80F3292-4B9A-442E-AA34-3617F763525B}" sibTransId="{74BC81EC-8DE0-40F3-8FF0-51C9A80D6C53}"/>
    <dgm:cxn modelId="{857F24B9-6008-4EAF-8A2E-7A5D286A8D41}" srcId="{532435BF-2C92-4703-AAB1-E2DA4DCC748D}" destId="{93633237-16C2-46E2-A153-E424CCEC5BA1}" srcOrd="3" destOrd="0" parTransId="{AFA9B177-49A3-4F92-B0F3-2B5391FA8656}" sibTransId="{82C16E8C-2A28-489D-AFBE-B9C493434C2E}"/>
    <dgm:cxn modelId="{288F56D7-F7B7-4D77-84FB-E26BE9A514E3}" type="presOf" srcId="{45C62493-0F90-48E1-9541-3CF9AEC30085}" destId="{75DC8502-E4DC-44C6-8339-917F2A7C6514}" srcOrd="0" destOrd="0" presId="urn:microsoft.com/office/officeart/2008/layout/LinedList"/>
    <dgm:cxn modelId="{54DC3F24-198F-4A86-B687-2B6C12F16FAD}" type="presParOf" srcId="{5031505E-49D7-48EF-BFE5-46F6DB93D466}" destId="{E444EAFC-4B80-4EA8-BB52-7510A0630913}" srcOrd="0" destOrd="0" presId="urn:microsoft.com/office/officeart/2008/layout/LinedList"/>
    <dgm:cxn modelId="{07D4BBFF-B022-4423-9401-E4B96C3C80FD}" type="presParOf" srcId="{5031505E-49D7-48EF-BFE5-46F6DB93D466}" destId="{3418D540-B556-4E65-A069-0B6AF594B3F0}" srcOrd="1" destOrd="0" presId="urn:microsoft.com/office/officeart/2008/layout/LinedList"/>
    <dgm:cxn modelId="{431F2AAF-40CA-4EB1-A51D-F3982682DCA1}" type="presParOf" srcId="{3418D540-B556-4E65-A069-0B6AF594B3F0}" destId="{46C5A7B4-831A-48FA-8FCB-F98DC4302BBA}" srcOrd="0" destOrd="0" presId="urn:microsoft.com/office/officeart/2008/layout/LinedList"/>
    <dgm:cxn modelId="{B594B5B5-CB21-4B24-AD6F-683D7D0B4D45}" type="presParOf" srcId="{3418D540-B556-4E65-A069-0B6AF594B3F0}" destId="{ABF713CD-97B5-4D64-AF57-41396A7838F3}" srcOrd="1" destOrd="0" presId="urn:microsoft.com/office/officeart/2008/layout/LinedList"/>
    <dgm:cxn modelId="{726B359F-B55F-4AE3-A4CC-17C165C99030}" type="presParOf" srcId="{5031505E-49D7-48EF-BFE5-46F6DB93D466}" destId="{4C39BA86-F613-4771-ADC8-999D1FF37818}" srcOrd="2" destOrd="0" presId="urn:microsoft.com/office/officeart/2008/layout/LinedList"/>
    <dgm:cxn modelId="{14021E9D-26FC-4EE4-B1C7-F7352DA27409}" type="presParOf" srcId="{5031505E-49D7-48EF-BFE5-46F6DB93D466}" destId="{F7579CDF-6B8D-449D-93A3-7827CC6F3A1D}" srcOrd="3" destOrd="0" presId="urn:microsoft.com/office/officeart/2008/layout/LinedList"/>
    <dgm:cxn modelId="{92B62625-715C-4853-B003-748F7719948E}" type="presParOf" srcId="{F7579CDF-6B8D-449D-93A3-7827CC6F3A1D}" destId="{75DC8502-E4DC-44C6-8339-917F2A7C6514}" srcOrd="0" destOrd="0" presId="urn:microsoft.com/office/officeart/2008/layout/LinedList"/>
    <dgm:cxn modelId="{7DADE867-B5DB-4367-8F28-0DDD15744520}" type="presParOf" srcId="{F7579CDF-6B8D-449D-93A3-7827CC6F3A1D}" destId="{5159E863-9BBA-4455-B89A-3E1F475430BE}" srcOrd="1" destOrd="0" presId="urn:microsoft.com/office/officeart/2008/layout/LinedList"/>
    <dgm:cxn modelId="{9121F5C4-60E3-49FF-82C1-2CCC0B00ECC5}" type="presParOf" srcId="{5031505E-49D7-48EF-BFE5-46F6DB93D466}" destId="{3E7B3B9D-77C5-44EB-A38A-201A5768B5EE}" srcOrd="4" destOrd="0" presId="urn:microsoft.com/office/officeart/2008/layout/LinedList"/>
    <dgm:cxn modelId="{46C609EC-B206-4A92-BFBE-AC09ED8DEDFF}" type="presParOf" srcId="{5031505E-49D7-48EF-BFE5-46F6DB93D466}" destId="{55242680-F019-4603-A8A0-817A4BF48470}" srcOrd="5" destOrd="0" presId="urn:microsoft.com/office/officeart/2008/layout/LinedList"/>
    <dgm:cxn modelId="{B7D76AB2-DB44-492F-AF0C-4CCB28B95A07}" type="presParOf" srcId="{55242680-F019-4603-A8A0-817A4BF48470}" destId="{98F4CC1E-367C-49E8-A626-7667D8AE1C62}" srcOrd="0" destOrd="0" presId="urn:microsoft.com/office/officeart/2008/layout/LinedList"/>
    <dgm:cxn modelId="{7D4D5A2D-F888-43DB-914A-139F7AABC08B}" type="presParOf" srcId="{55242680-F019-4603-A8A0-817A4BF48470}" destId="{E3D5D700-ADBD-4154-BC21-146E48B89CD3}" srcOrd="1" destOrd="0" presId="urn:microsoft.com/office/officeart/2008/layout/LinedList"/>
    <dgm:cxn modelId="{7AC955BF-759A-467E-838B-DF19CDFCCD62}" type="presParOf" srcId="{5031505E-49D7-48EF-BFE5-46F6DB93D466}" destId="{6643080D-5AFB-4B79-96C2-1B5FA60BF292}" srcOrd="6" destOrd="0" presId="urn:microsoft.com/office/officeart/2008/layout/LinedList"/>
    <dgm:cxn modelId="{7923C762-6C48-4B8D-912D-1F8FE29BC5F0}" type="presParOf" srcId="{5031505E-49D7-48EF-BFE5-46F6DB93D466}" destId="{A8ABC4CF-EFE5-4E04-8722-67E36621EA5E}" srcOrd="7" destOrd="0" presId="urn:microsoft.com/office/officeart/2008/layout/LinedList"/>
    <dgm:cxn modelId="{39BAEA86-FCE9-409B-B28A-2EA0EB6EB806}" type="presParOf" srcId="{A8ABC4CF-EFE5-4E04-8722-67E36621EA5E}" destId="{F8E22A99-3A4B-4CD9-9E64-646976F7BB1E}" srcOrd="0" destOrd="0" presId="urn:microsoft.com/office/officeart/2008/layout/LinedList"/>
    <dgm:cxn modelId="{E2766B53-EB13-41D8-A85B-C2944CA2F89D}" type="presParOf" srcId="{A8ABC4CF-EFE5-4E04-8722-67E36621EA5E}" destId="{69866DB6-B5CD-43C8-924B-FE6247C83C7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5CECF6D-F1FD-47CB-9BC1-D14DDCF43B1A}" type="doc">
      <dgm:prSet loTypeId="urn:microsoft.com/office/officeart/2005/8/layout/vList2" loCatId="list" qsTypeId="urn:microsoft.com/office/officeart/2005/8/quickstyle/simple2#89" qsCatId="simple" csTypeId="urn:microsoft.com/office/officeart/2005/8/colors/colorful2#58" csCatId="colorful" phldr="1"/>
      <dgm:spPr/>
      <dgm:t>
        <a:bodyPr/>
        <a:lstStyle/>
        <a:p>
          <a:endParaRPr lang="en-US"/>
        </a:p>
      </dgm:t>
    </dgm:pt>
    <dgm:pt modelId="{1079FA3F-3E0B-4D3C-AB79-EF865697D93D}">
      <dgm:prSet/>
      <dgm:spPr/>
      <dgm:t>
        <a:bodyPr/>
        <a:lstStyle/>
        <a:p>
          <a:r>
            <a:rPr lang="en-US"/>
            <a:t>Good for the Seller-Fair compensation for life’s work.</a:t>
          </a:r>
        </a:p>
      </dgm:t>
    </dgm:pt>
    <dgm:pt modelId="{99D50559-20A4-4E52-93AB-D2A42B218493}" type="parTrans" cxnId="{94A65FC9-9448-43EA-A44E-FF149BF171F6}">
      <dgm:prSet/>
      <dgm:spPr/>
      <dgm:t>
        <a:bodyPr/>
        <a:lstStyle/>
        <a:p>
          <a:endParaRPr lang="en-US"/>
        </a:p>
      </dgm:t>
    </dgm:pt>
    <dgm:pt modelId="{22C60D32-FB6A-45DB-997B-C58A1D4FCDBD}" type="sibTrans" cxnId="{94A65FC9-9448-43EA-A44E-FF149BF171F6}">
      <dgm:prSet/>
      <dgm:spPr/>
      <dgm:t>
        <a:bodyPr/>
        <a:lstStyle/>
        <a:p>
          <a:endParaRPr lang="en-US"/>
        </a:p>
      </dgm:t>
    </dgm:pt>
    <dgm:pt modelId="{0175B085-DCBF-496A-9F01-596BA39EF406}">
      <dgm:prSet/>
      <dgm:spPr/>
      <dgm:t>
        <a:bodyPr/>
        <a:lstStyle/>
        <a:p>
          <a:r>
            <a:rPr lang="en-US"/>
            <a:t>Good for the Buyer-Well suited and excited to lead the company.</a:t>
          </a:r>
        </a:p>
      </dgm:t>
    </dgm:pt>
    <dgm:pt modelId="{AFD3F957-7773-4663-9B09-A044B3C49224}" type="parTrans" cxnId="{FE876406-348A-4B3E-B06F-7531A328688D}">
      <dgm:prSet/>
      <dgm:spPr/>
      <dgm:t>
        <a:bodyPr/>
        <a:lstStyle/>
        <a:p>
          <a:endParaRPr lang="en-US"/>
        </a:p>
      </dgm:t>
    </dgm:pt>
    <dgm:pt modelId="{95C17864-7AA6-42E6-A8C6-C502FC2C19BC}" type="sibTrans" cxnId="{FE876406-348A-4B3E-B06F-7531A328688D}">
      <dgm:prSet/>
      <dgm:spPr/>
      <dgm:t>
        <a:bodyPr/>
        <a:lstStyle/>
        <a:p>
          <a:endParaRPr lang="en-US"/>
        </a:p>
      </dgm:t>
    </dgm:pt>
    <dgm:pt modelId="{387D67B5-2DD4-4AE3-A0A3-ACDA6BB9AD90}">
      <dgm:prSet/>
      <dgm:spPr/>
      <dgm:t>
        <a:bodyPr/>
        <a:lstStyle/>
        <a:p>
          <a:r>
            <a:rPr lang="en-US"/>
            <a:t>Good for the Business-Alignment of values. Natural progression.</a:t>
          </a:r>
        </a:p>
      </dgm:t>
    </dgm:pt>
    <dgm:pt modelId="{50D520F9-4D6E-4152-A237-C7C6661FD134}" type="parTrans" cxnId="{66BF46E4-8512-4CFA-B5D1-DB47728BAA02}">
      <dgm:prSet/>
      <dgm:spPr/>
      <dgm:t>
        <a:bodyPr/>
        <a:lstStyle/>
        <a:p>
          <a:endParaRPr lang="en-US"/>
        </a:p>
      </dgm:t>
    </dgm:pt>
    <dgm:pt modelId="{34B93AA0-0287-4880-85BF-F0E56AE32E25}" type="sibTrans" cxnId="{66BF46E4-8512-4CFA-B5D1-DB47728BAA02}">
      <dgm:prSet/>
      <dgm:spPr/>
      <dgm:t>
        <a:bodyPr/>
        <a:lstStyle/>
        <a:p>
          <a:endParaRPr lang="en-US"/>
        </a:p>
      </dgm:t>
    </dgm:pt>
    <dgm:pt modelId="{B30D7D30-50CA-492E-A0A3-627028120678}">
      <dgm:prSet/>
      <dgm:spPr/>
      <dgm:t>
        <a:bodyPr/>
        <a:lstStyle/>
        <a:p>
          <a:r>
            <a:rPr lang="en-US"/>
            <a:t>Good for employees, customers, trade partners, community. </a:t>
          </a:r>
        </a:p>
      </dgm:t>
    </dgm:pt>
    <dgm:pt modelId="{B754A6C6-7EB9-4337-8E4D-90A96E2A5FA3}" type="parTrans" cxnId="{DDC8F6CA-98D9-4AA1-9046-DF49C055578C}">
      <dgm:prSet/>
      <dgm:spPr/>
      <dgm:t>
        <a:bodyPr/>
        <a:lstStyle/>
        <a:p>
          <a:endParaRPr lang="en-US"/>
        </a:p>
      </dgm:t>
    </dgm:pt>
    <dgm:pt modelId="{D9B84AC7-003F-4E02-B845-16BFCA34A78D}" type="sibTrans" cxnId="{DDC8F6CA-98D9-4AA1-9046-DF49C055578C}">
      <dgm:prSet/>
      <dgm:spPr/>
      <dgm:t>
        <a:bodyPr/>
        <a:lstStyle/>
        <a:p>
          <a:endParaRPr lang="en-US"/>
        </a:p>
      </dgm:t>
    </dgm:pt>
    <dgm:pt modelId="{818CD0FF-EEFD-4E79-933D-5621F31A7036}" type="pres">
      <dgm:prSet presAssocID="{05CECF6D-F1FD-47CB-9BC1-D14DDCF43B1A}" presName="linear" presStyleCnt="0">
        <dgm:presLayoutVars>
          <dgm:animLvl val="lvl"/>
          <dgm:resizeHandles val="exact"/>
        </dgm:presLayoutVars>
      </dgm:prSet>
      <dgm:spPr/>
    </dgm:pt>
    <dgm:pt modelId="{601B4B6B-49F1-47BA-828A-602C1FEE6F0B}" type="pres">
      <dgm:prSet presAssocID="{1079FA3F-3E0B-4D3C-AB79-EF865697D93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EE2DF6E-5560-4FD2-AC44-4DD544D7B371}" type="pres">
      <dgm:prSet presAssocID="{22C60D32-FB6A-45DB-997B-C58A1D4FCDBD}" presName="spacer" presStyleCnt="0"/>
      <dgm:spPr/>
    </dgm:pt>
    <dgm:pt modelId="{1E574001-E194-43ED-8A2A-947B2FBC0037}" type="pres">
      <dgm:prSet presAssocID="{0175B085-DCBF-496A-9F01-596BA39EF406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4A863EA-0999-4F02-844E-079A25174973}" type="pres">
      <dgm:prSet presAssocID="{95C17864-7AA6-42E6-A8C6-C502FC2C19BC}" presName="spacer" presStyleCnt="0"/>
      <dgm:spPr/>
    </dgm:pt>
    <dgm:pt modelId="{1E7D1CDA-7EC6-4D12-AB6D-A5C610638720}" type="pres">
      <dgm:prSet presAssocID="{387D67B5-2DD4-4AE3-A0A3-ACDA6BB9AD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09E04F3-B1CE-483F-8506-28592A3142B6}" type="pres">
      <dgm:prSet presAssocID="{34B93AA0-0287-4880-85BF-F0E56AE32E25}" presName="spacer" presStyleCnt="0"/>
      <dgm:spPr/>
    </dgm:pt>
    <dgm:pt modelId="{E9596EDD-7A0E-4F39-83A9-7EB4AC763F9F}" type="pres">
      <dgm:prSet presAssocID="{B30D7D30-50CA-492E-A0A3-62702812067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E876406-348A-4B3E-B06F-7531A328688D}" srcId="{05CECF6D-F1FD-47CB-9BC1-D14DDCF43B1A}" destId="{0175B085-DCBF-496A-9F01-596BA39EF406}" srcOrd="1" destOrd="0" parTransId="{AFD3F957-7773-4663-9B09-A044B3C49224}" sibTransId="{95C17864-7AA6-42E6-A8C6-C502FC2C19BC}"/>
    <dgm:cxn modelId="{CE13471E-F400-4559-9EAD-6A9F95CBC6A5}" type="presOf" srcId="{1079FA3F-3E0B-4D3C-AB79-EF865697D93D}" destId="{601B4B6B-49F1-47BA-828A-602C1FEE6F0B}" srcOrd="0" destOrd="0" presId="urn:microsoft.com/office/officeart/2005/8/layout/vList2"/>
    <dgm:cxn modelId="{60A16B80-77B2-450D-B58B-89BF33D64005}" type="presOf" srcId="{387D67B5-2DD4-4AE3-A0A3-ACDA6BB9AD90}" destId="{1E7D1CDA-7EC6-4D12-AB6D-A5C610638720}" srcOrd="0" destOrd="0" presId="urn:microsoft.com/office/officeart/2005/8/layout/vList2"/>
    <dgm:cxn modelId="{D0D6C592-202A-4967-A729-7255960A91D6}" type="presOf" srcId="{05CECF6D-F1FD-47CB-9BC1-D14DDCF43B1A}" destId="{818CD0FF-EEFD-4E79-933D-5621F31A7036}" srcOrd="0" destOrd="0" presId="urn:microsoft.com/office/officeart/2005/8/layout/vList2"/>
    <dgm:cxn modelId="{E0115DBF-1A1D-4EC5-9904-3981AE6646EE}" type="presOf" srcId="{B30D7D30-50CA-492E-A0A3-627028120678}" destId="{E9596EDD-7A0E-4F39-83A9-7EB4AC763F9F}" srcOrd="0" destOrd="0" presId="urn:microsoft.com/office/officeart/2005/8/layout/vList2"/>
    <dgm:cxn modelId="{94A65FC9-9448-43EA-A44E-FF149BF171F6}" srcId="{05CECF6D-F1FD-47CB-9BC1-D14DDCF43B1A}" destId="{1079FA3F-3E0B-4D3C-AB79-EF865697D93D}" srcOrd="0" destOrd="0" parTransId="{99D50559-20A4-4E52-93AB-D2A42B218493}" sibTransId="{22C60D32-FB6A-45DB-997B-C58A1D4FCDBD}"/>
    <dgm:cxn modelId="{DDC8F6CA-98D9-4AA1-9046-DF49C055578C}" srcId="{05CECF6D-F1FD-47CB-9BC1-D14DDCF43B1A}" destId="{B30D7D30-50CA-492E-A0A3-627028120678}" srcOrd="3" destOrd="0" parTransId="{B754A6C6-7EB9-4337-8E4D-90A96E2A5FA3}" sibTransId="{D9B84AC7-003F-4E02-B845-16BFCA34A78D}"/>
    <dgm:cxn modelId="{B02940D4-BBFA-4B95-AA23-9C9AC8D3895D}" type="presOf" srcId="{0175B085-DCBF-496A-9F01-596BA39EF406}" destId="{1E574001-E194-43ED-8A2A-947B2FBC0037}" srcOrd="0" destOrd="0" presId="urn:microsoft.com/office/officeart/2005/8/layout/vList2"/>
    <dgm:cxn modelId="{66BF46E4-8512-4CFA-B5D1-DB47728BAA02}" srcId="{05CECF6D-F1FD-47CB-9BC1-D14DDCF43B1A}" destId="{387D67B5-2DD4-4AE3-A0A3-ACDA6BB9AD90}" srcOrd="2" destOrd="0" parTransId="{50D520F9-4D6E-4152-A237-C7C6661FD134}" sibTransId="{34B93AA0-0287-4880-85BF-F0E56AE32E25}"/>
    <dgm:cxn modelId="{389EFDD8-59EA-470B-AF99-97A70F07B39D}" type="presParOf" srcId="{818CD0FF-EEFD-4E79-933D-5621F31A7036}" destId="{601B4B6B-49F1-47BA-828A-602C1FEE6F0B}" srcOrd="0" destOrd="0" presId="urn:microsoft.com/office/officeart/2005/8/layout/vList2"/>
    <dgm:cxn modelId="{F3950285-F015-4735-8724-A9092588119A}" type="presParOf" srcId="{818CD0FF-EEFD-4E79-933D-5621F31A7036}" destId="{FEE2DF6E-5560-4FD2-AC44-4DD544D7B371}" srcOrd="1" destOrd="0" presId="urn:microsoft.com/office/officeart/2005/8/layout/vList2"/>
    <dgm:cxn modelId="{ED47797B-9943-4243-A6E2-6CAEDA6FD102}" type="presParOf" srcId="{818CD0FF-EEFD-4E79-933D-5621F31A7036}" destId="{1E574001-E194-43ED-8A2A-947B2FBC0037}" srcOrd="2" destOrd="0" presId="urn:microsoft.com/office/officeart/2005/8/layout/vList2"/>
    <dgm:cxn modelId="{6293DBF6-82A6-46F9-9EF5-3D0C90E27493}" type="presParOf" srcId="{818CD0FF-EEFD-4E79-933D-5621F31A7036}" destId="{54A863EA-0999-4F02-844E-079A25174973}" srcOrd="3" destOrd="0" presId="urn:microsoft.com/office/officeart/2005/8/layout/vList2"/>
    <dgm:cxn modelId="{B0A79210-65B7-4F84-965B-7478940B1F7F}" type="presParOf" srcId="{818CD0FF-EEFD-4E79-933D-5621F31A7036}" destId="{1E7D1CDA-7EC6-4D12-AB6D-A5C610638720}" srcOrd="4" destOrd="0" presId="urn:microsoft.com/office/officeart/2005/8/layout/vList2"/>
    <dgm:cxn modelId="{21527B8E-A356-458F-B08A-F7D1739DC8ED}" type="presParOf" srcId="{818CD0FF-EEFD-4E79-933D-5621F31A7036}" destId="{E09E04F3-B1CE-483F-8506-28592A3142B6}" srcOrd="5" destOrd="0" presId="urn:microsoft.com/office/officeart/2005/8/layout/vList2"/>
    <dgm:cxn modelId="{8AAB7619-50AA-43B4-AF48-5178ADD05613}" type="presParOf" srcId="{818CD0FF-EEFD-4E79-933D-5621F31A7036}" destId="{E9596EDD-7A0E-4F39-83A9-7EB4AC763F9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85B4D5F-786E-4225-AF05-42FD425AAC59}" type="doc">
      <dgm:prSet loTypeId="urn:microsoft.com/office/officeart/2005/8/layout/default" loCatId="list" qsTypeId="urn:microsoft.com/office/officeart/2005/8/quickstyle/simple1#144" qsCatId="simple" csTypeId="urn:microsoft.com/office/officeart/2005/8/colors/colorful2#29" csCatId="colorful"/>
      <dgm:spPr/>
      <dgm:t>
        <a:bodyPr/>
        <a:lstStyle/>
        <a:p>
          <a:endParaRPr lang="en-US"/>
        </a:p>
      </dgm:t>
    </dgm:pt>
    <dgm:pt modelId="{1B94644B-5D94-4B0F-A3BD-FEA63D797C06}">
      <dgm:prSet/>
      <dgm:spPr/>
      <dgm:t>
        <a:bodyPr/>
        <a:lstStyle/>
        <a:p>
          <a:r>
            <a:rPr lang="en-US"/>
            <a:t>Accounting/CPA</a:t>
          </a:r>
        </a:p>
      </dgm:t>
    </dgm:pt>
    <dgm:pt modelId="{69C049BD-DC61-4D63-8931-723DAC2CD804}" type="parTrans" cxnId="{0C4C1A0B-5B57-471D-8D18-AE4B7BE311B1}">
      <dgm:prSet/>
      <dgm:spPr/>
      <dgm:t>
        <a:bodyPr/>
        <a:lstStyle/>
        <a:p>
          <a:endParaRPr lang="en-US"/>
        </a:p>
      </dgm:t>
    </dgm:pt>
    <dgm:pt modelId="{6F249E4D-0D32-410E-8E07-4F0E92CA58EA}" type="sibTrans" cxnId="{0C4C1A0B-5B57-471D-8D18-AE4B7BE311B1}">
      <dgm:prSet/>
      <dgm:spPr/>
      <dgm:t>
        <a:bodyPr/>
        <a:lstStyle/>
        <a:p>
          <a:endParaRPr lang="en-US"/>
        </a:p>
      </dgm:t>
    </dgm:pt>
    <dgm:pt modelId="{F000F078-A8A9-4780-A4B7-D06AB62F7375}">
      <dgm:prSet/>
      <dgm:spPr/>
      <dgm:t>
        <a:bodyPr/>
        <a:lstStyle/>
        <a:p>
          <a:r>
            <a:rPr lang="en-US"/>
            <a:t>Financial &amp; Estate Planning</a:t>
          </a:r>
        </a:p>
      </dgm:t>
    </dgm:pt>
    <dgm:pt modelId="{4F75E3B0-B438-4547-85FD-DA10594014B1}" type="parTrans" cxnId="{5531A9F6-64BA-489C-84DC-938CAC1AAFCB}">
      <dgm:prSet/>
      <dgm:spPr/>
      <dgm:t>
        <a:bodyPr/>
        <a:lstStyle/>
        <a:p>
          <a:endParaRPr lang="en-US"/>
        </a:p>
      </dgm:t>
    </dgm:pt>
    <dgm:pt modelId="{2FC9357D-CAB0-4616-9FE6-43DB84B847C1}" type="sibTrans" cxnId="{5531A9F6-64BA-489C-84DC-938CAC1AAFCB}">
      <dgm:prSet/>
      <dgm:spPr/>
      <dgm:t>
        <a:bodyPr/>
        <a:lstStyle/>
        <a:p>
          <a:endParaRPr lang="en-US"/>
        </a:p>
      </dgm:t>
    </dgm:pt>
    <dgm:pt modelId="{DB2BFBF1-849F-4DB8-B3BD-8A0BED3EA666}">
      <dgm:prSet/>
      <dgm:spPr/>
      <dgm:t>
        <a:bodyPr/>
        <a:lstStyle/>
        <a:p>
          <a:r>
            <a:rPr lang="en-US"/>
            <a:t>Investment &amp; Wealth Advisory</a:t>
          </a:r>
        </a:p>
      </dgm:t>
    </dgm:pt>
    <dgm:pt modelId="{3320366C-FBCF-4201-8C5D-42713F9B117E}" type="parTrans" cxnId="{1755BFC3-E8C1-430A-8431-9AA0F8A1C22C}">
      <dgm:prSet/>
      <dgm:spPr/>
      <dgm:t>
        <a:bodyPr/>
        <a:lstStyle/>
        <a:p>
          <a:endParaRPr lang="en-US"/>
        </a:p>
      </dgm:t>
    </dgm:pt>
    <dgm:pt modelId="{F0DCCA68-A241-46F8-BAB6-ECBFA2882687}" type="sibTrans" cxnId="{1755BFC3-E8C1-430A-8431-9AA0F8A1C22C}">
      <dgm:prSet/>
      <dgm:spPr/>
      <dgm:t>
        <a:bodyPr/>
        <a:lstStyle/>
        <a:p>
          <a:endParaRPr lang="en-US"/>
        </a:p>
      </dgm:t>
    </dgm:pt>
    <dgm:pt modelId="{5346501B-EB49-4702-BE21-E4A34DEFE184}">
      <dgm:prSet/>
      <dgm:spPr/>
      <dgm:t>
        <a:bodyPr/>
        <a:lstStyle/>
        <a:p>
          <a:r>
            <a:rPr lang="en-US"/>
            <a:t>Legal</a:t>
          </a:r>
        </a:p>
      </dgm:t>
    </dgm:pt>
    <dgm:pt modelId="{2E19C611-AD09-47B8-945B-3BBE4C5A970E}" type="parTrans" cxnId="{9A42A46D-20C9-41D5-BA7D-119F318DEDD1}">
      <dgm:prSet/>
      <dgm:spPr/>
      <dgm:t>
        <a:bodyPr/>
        <a:lstStyle/>
        <a:p>
          <a:endParaRPr lang="en-US"/>
        </a:p>
      </dgm:t>
    </dgm:pt>
    <dgm:pt modelId="{DFED417A-4C38-4B6D-8E99-5C684F683946}" type="sibTrans" cxnId="{9A42A46D-20C9-41D5-BA7D-119F318DEDD1}">
      <dgm:prSet/>
      <dgm:spPr/>
      <dgm:t>
        <a:bodyPr/>
        <a:lstStyle/>
        <a:p>
          <a:endParaRPr lang="en-US"/>
        </a:p>
      </dgm:t>
    </dgm:pt>
    <dgm:pt modelId="{1131A05E-EDF8-4909-94EF-E61EFE2C268F}">
      <dgm:prSet/>
      <dgm:spPr/>
      <dgm:t>
        <a:bodyPr/>
        <a:lstStyle/>
        <a:p>
          <a:r>
            <a:rPr lang="en-US"/>
            <a:t>Lending</a:t>
          </a:r>
        </a:p>
      </dgm:t>
    </dgm:pt>
    <dgm:pt modelId="{26366DD2-4EE2-432C-997A-807FA860CF12}" type="parTrans" cxnId="{6C3CE1F9-7BED-4F01-A81E-587273B8107F}">
      <dgm:prSet/>
      <dgm:spPr/>
      <dgm:t>
        <a:bodyPr/>
        <a:lstStyle/>
        <a:p>
          <a:endParaRPr lang="en-US"/>
        </a:p>
      </dgm:t>
    </dgm:pt>
    <dgm:pt modelId="{C03B1B20-9497-482E-9056-EC03E3EDFB12}" type="sibTrans" cxnId="{6C3CE1F9-7BED-4F01-A81E-587273B8107F}">
      <dgm:prSet/>
      <dgm:spPr/>
      <dgm:t>
        <a:bodyPr/>
        <a:lstStyle/>
        <a:p>
          <a:endParaRPr lang="en-US"/>
        </a:p>
      </dgm:t>
    </dgm:pt>
    <dgm:pt modelId="{4ED08F71-5018-4449-BE7B-6D63AA93B1D1}">
      <dgm:prSet/>
      <dgm:spPr/>
      <dgm:t>
        <a:bodyPr/>
        <a:lstStyle/>
        <a:p>
          <a:r>
            <a:rPr lang="en-US"/>
            <a:t>End in Mind</a:t>
          </a:r>
        </a:p>
      </dgm:t>
    </dgm:pt>
    <dgm:pt modelId="{E515C754-0FDF-4B79-B85C-F56E47E5E9BF}" type="parTrans" cxnId="{9052998F-8294-41C2-8313-884FBE626964}">
      <dgm:prSet/>
      <dgm:spPr/>
      <dgm:t>
        <a:bodyPr/>
        <a:lstStyle/>
        <a:p>
          <a:endParaRPr lang="en-US"/>
        </a:p>
      </dgm:t>
    </dgm:pt>
    <dgm:pt modelId="{D53C8887-A963-46D6-99AD-6C11EFBEDD05}" type="sibTrans" cxnId="{9052998F-8294-41C2-8313-884FBE626964}">
      <dgm:prSet/>
      <dgm:spPr/>
      <dgm:t>
        <a:bodyPr/>
        <a:lstStyle/>
        <a:p>
          <a:endParaRPr lang="en-US"/>
        </a:p>
      </dgm:t>
    </dgm:pt>
    <dgm:pt modelId="{A63063B9-5BFE-401D-B7AF-0F6C3B933567}" type="pres">
      <dgm:prSet presAssocID="{C85B4D5F-786E-4225-AF05-42FD425AAC59}" presName="diagram" presStyleCnt="0">
        <dgm:presLayoutVars>
          <dgm:dir/>
          <dgm:resizeHandles val="exact"/>
        </dgm:presLayoutVars>
      </dgm:prSet>
      <dgm:spPr/>
    </dgm:pt>
    <dgm:pt modelId="{DD2C8871-36CF-45B1-9740-34F44A810002}" type="pres">
      <dgm:prSet presAssocID="{1B94644B-5D94-4B0F-A3BD-FEA63D797C06}" presName="node" presStyleLbl="node1" presStyleIdx="0" presStyleCnt="6">
        <dgm:presLayoutVars>
          <dgm:bulletEnabled val="1"/>
        </dgm:presLayoutVars>
      </dgm:prSet>
      <dgm:spPr/>
    </dgm:pt>
    <dgm:pt modelId="{B6017F59-A05B-4BCE-A2E1-00AA281D04C7}" type="pres">
      <dgm:prSet presAssocID="{6F249E4D-0D32-410E-8E07-4F0E92CA58EA}" presName="sibTrans" presStyleCnt="0"/>
      <dgm:spPr/>
    </dgm:pt>
    <dgm:pt modelId="{575E8C0E-E108-4307-AC5C-2587576F06CE}" type="pres">
      <dgm:prSet presAssocID="{F000F078-A8A9-4780-A4B7-D06AB62F7375}" presName="node" presStyleLbl="node1" presStyleIdx="1" presStyleCnt="6">
        <dgm:presLayoutVars>
          <dgm:bulletEnabled val="1"/>
        </dgm:presLayoutVars>
      </dgm:prSet>
      <dgm:spPr/>
    </dgm:pt>
    <dgm:pt modelId="{5258BDFF-D4B8-48A6-838E-310AAA0FB19F}" type="pres">
      <dgm:prSet presAssocID="{2FC9357D-CAB0-4616-9FE6-43DB84B847C1}" presName="sibTrans" presStyleCnt="0"/>
      <dgm:spPr/>
    </dgm:pt>
    <dgm:pt modelId="{1D205A45-C545-44F7-B6F8-1807EA1BCA45}" type="pres">
      <dgm:prSet presAssocID="{DB2BFBF1-849F-4DB8-B3BD-8A0BED3EA666}" presName="node" presStyleLbl="node1" presStyleIdx="2" presStyleCnt="6">
        <dgm:presLayoutVars>
          <dgm:bulletEnabled val="1"/>
        </dgm:presLayoutVars>
      </dgm:prSet>
      <dgm:spPr/>
    </dgm:pt>
    <dgm:pt modelId="{3949D5DC-2DD9-4378-8986-CC1DC3208F33}" type="pres">
      <dgm:prSet presAssocID="{F0DCCA68-A241-46F8-BAB6-ECBFA2882687}" presName="sibTrans" presStyleCnt="0"/>
      <dgm:spPr/>
    </dgm:pt>
    <dgm:pt modelId="{205B3D61-311F-46B6-8E59-1A1B950B5100}" type="pres">
      <dgm:prSet presAssocID="{5346501B-EB49-4702-BE21-E4A34DEFE184}" presName="node" presStyleLbl="node1" presStyleIdx="3" presStyleCnt="6">
        <dgm:presLayoutVars>
          <dgm:bulletEnabled val="1"/>
        </dgm:presLayoutVars>
      </dgm:prSet>
      <dgm:spPr/>
    </dgm:pt>
    <dgm:pt modelId="{1FB62732-6773-40B5-BD1C-CE20FA6D103C}" type="pres">
      <dgm:prSet presAssocID="{DFED417A-4C38-4B6D-8E99-5C684F683946}" presName="sibTrans" presStyleCnt="0"/>
      <dgm:spPr/>
    </dgm:pt>
    <dgm:pt modelId="{8221460E-4B06-4947-820C-98375D82BB2C}" type="pres">
      <dgm:prSet presAssocID="{1131A05E-EDF8-4909-94EF-E61EFE2C268F}" presName="node" presStyleLbl="node1" presStyleIdx="4" presStyleCnt="6">
        <dgm:presLayoutVars>
          <dgm:bulletEnabled val="1"/>
        </dgm:presLayoutVars>
      </dgm:prSet>
      <dgm:spPr/>
    </dgm:pt>
    <dgm:pt modelId="{A6C1279C-1A4A-4525-A267-6B8A60B5A14A}" type="pres">
      <dgm:prSet presAssocID="{C03B1B20-9497-482E-9056-EC03E3EDFB12}" presName="sibTrans" presStyleCnt="0"/>
      <dgm:spPr/>
    </dgm:pt>
    <dgm:pt modelId="{8F530E1A-AE75-4F31-8DF4-8492A03298B9}" type="pres">
      <dgm:prSet presAssocID="{4ED08F71-5018-4449-BE7B-6D63AA93B1D1}" presName="node" presStyleLbl="node1" presStyleIdx="5" presStyleCnt="6">
        <dgm:presLayoutVars>
          <dgm:bulletEnabled val="1"/>
        </dgm:presLayoutVars>
      </dgm:prSet>
      <dgm:spPr/>
    </dgm:pt>
  </dgm:ptLst>
  <dgm:cxnLst>
    <dgm:cxn modelId="{37BED808-4D60-41DC-9798-BAA31813EAF7}" type="presOf" srcId="{4ED08F71-5018-4449-BE7B-6D63AA93B1D1}" destId="{8F530E1A-AE75-4F31-8DF4-8492A03298B9}" srcOrd="0" destOrd="0" presId="urn:microsoft.com/office/officeart/2005/8/layout/default"/>
    <dgm:cxn modelId="{0C4C1A0B-5B57-471D-8D18-AE4B7BE311B1}" srcId="{C85B4D5F-786E-4225-AF05-42FD425AAC59}" destId="{1B94644B-5D94-4B0F-A3BD-FEA63D797C06}" srcOrd="0" destOrd="0" parTransId="{69C049BD-DC61-4D63-8931-723DAC2CD804}" sibTransId="{6F249E4D-0D32-410E-8E07-4F0E92CA58EA}"/>
    <dgm:cxn modelId="{32F4F135-54F4-41D8-B11C-363EA44C9AF7}" type="presOf" srcId="{F000F078-A8A9-4780-A4B7-D06AB62F7375}" destId="{575E8C0E-E108-4307-AC5C-2587576F06CE}" srcOrd="0" destOrd="0" presId="urn:microsoft.com/office/officeart/2005/8/layout/default"/>
    <dgm:cxn modelId="{9EFD4D3C-38E2-42D1-B096-6F330CDC552B}" type="presOf" srcId="{1131A05E-EDF8-4909-94EF-E61EFE2C268F}" destId="{8221460E-4B06-4947-820C-98375D82BB2C}" srcOrd="0" destOrd="0" presId="urn:microsoft.com/office/officeart/2005/8/layout/default"/>
    <dgm:cxn modelId="{9A42A46D-20C9-41D5-BA7D-119F318DEDD1}" srcId="{C85B4D5F-786E-4225-AF05-42FD425AAC59}" destId="{5346501B-EB49-4702-BE21-E4A34DEFE184}" srcOrd="3" destOrd="0" parTransId="{2E19C611-AD09-47B8-945B-3BBE4C5A970E}" sibTransId="{DFED417A-4C38-4B6D-8E99-5C684F683946}"/>
    <dgm:cxn modelId="{B4E08054-3B54-480F-AADB-45FF702A1493}" type="presOf" srcId="{DB2BFBF1-849F-4DB8-B3BD-8A0BED3EA666}" destId="{1D205A45-C545-44F7-B6F8-1807EA1BCA45}" srcOrd="0" destOrd="0" presId="urn:microsoft.com/office/officeart/2005/8/layout/default"/>
    <dgm:cxn modelId="{71970888-BBAF-401B-A96B-3F36E9C3ACD5}" type="presOf" srcId="{5346501B-EB49-4702-BE21-E4A34DEFE184}" destId="{205B3D61-311F-46B6-8E59-1A1B950B5100}" srcOrd="0" destOrd="0" presId="urn:microsoft.com/office/officeart/2005/8/layout/default"/>
    <dgm:cxn modelId="{9052998F-8294-41C2-8313-884FBE626964}" srcId="{C85B4D5F-786E-4225-AF05-42FD425AAC59}" destId="{4ED08F71-5018-4449-BE7B-6D63AA93B1D1}" srcOrd="5" destOrd="0" parTransId="{E515C754-0FDF-4B79-B85C-F56E47E5E9BF}" sibTransId="{D53C8887-A963-46D6-99AD-6C11EFBEDD05}"/>
    <dgm:cxn modelId="{36E051B8-96EC-46F8-A9F4-FDB0829B1C2D}" type="presOf" srcId="{1B94644B-5D94-4B0F-A3BD-FEA63D797C06}" destId="{DD2C8871-36CF-45B1-9740-34F44A810002}" srcOrd="0" destOrd="0" presId="urn:microsoft.com/office/officeart/2005/8/layout/default"/>
    <dgm:cxn modelId="{1755BFC3-E8C1-430A-8431-9AA0F8A1C22C}" srcId="{C85B4D5F-786E-4225-AF05-42FD425AAC59}" destId="{DB2BFBF1-849F-4DB8-B3BD-8A0BED3EA666}" srcOrd="2" destOrd="0" parTransId="{3320366C-FBCF-4201-8C5D-42713F9B117E}" sibTransId="{F0DCCA68-A241-46F8-BAB6-ECBFA2882687}"/>
    <dgm:cxn modelId="{E14EA6D2-C132-4EDB-AA85-9B982F3D4C21}" type="presOf" srcId="{C85B4D5F-786E-4225-AF05-42FD425AAC59}" destId="{A63063B9-5BFE-401D-B7AF-0F6C3B933567}" srcOrd="0" destOrd="0" presId="urn:microsoft.com/office/officeart/2005/8/layout/default"/>
    <dgm:cxn modelId="{5531A9F6-64BA-489C-84DC-938CAC1AAFCB}" srcId="{C85B4D5F-786E-4225-AF05-42FD425AAC59}" destId="{F000F078-A8A9-4780-A4B7-D06AB62F7375}" srcOrd="1" destOrd="0" parTransId="{4F75E3B0-B438-4547-85FD-DA10594014B1}" sibTransId="{2FC9357D-CAB0-4616-9FE6-43DB84B847C1}"/>
    <dgm:cxn modelId="{6C3CE1F9-7BED-4F01-A81E-587273B8107F}" srcId="{C85B4D5F-786E-4225-AF05-42FD425AAC59}" destId="{1131A05E-EDF8-4909-94EF-E61EFE2C268F}" srcOrd="4" destOrd="0" parTransId="{26366DD2-4EE2-432C-997A-807FA860CF12}" sibTransId="{C03B1B20-9497-482E-9056-EC03E3EDFB12}"/>
    <dgm:cxn modelId="{F9D6F476-3D04-48A6-A49A-581AFE288EF5}" type="presParOf" srcId="{A63063B9-5BFE-401D-B7AF-0F6C3B933567}" destId="{DD2C8871-36CF-45B1-9740-34F44A810002}" srcOrd="0" destOrd="0" presId="urn:microsoft.com/office/officeart/2005/8/layout/default"/>
    <dgm:cxn modelId="{64449E67-6D17-4300-AA52-304E530EBEE1}" type="presParOf" srcId="{A63063B9-5BFE-401D-B7AF-0F6C3B933567}" destId="{B6017F59-A05B-4BCE-A2E1-00AA281D04C7}" srcOrd="1" destOrd="0" presId="urn:microsoft.com/office/officeart/2005/8/layout/default"/>
    <dgm:cxn modelId="{135B2BC8-85A1-46D3-B719-83EE7D29D1A0}" type="presParOf" srcId="{A63063B9-5BFE-401D-B7AF-0F6C3B933567}" destId="{575E8C0E-E108-4307-AC5C-2587576F06CE}" srcOrd="2" destOrd="0" presId="urn:microsoft.com/office/officeart/2005/8/layout/default"/>
    <dgm:cxn modelId="{14EE5045-B550-4DBE-BB59-B3364F77AEB8}" type="presParOf" srcId="{A63063B9-5BFE-401D-B7AF-0F6C3B933567}" destId="{5258BDFF-D4B8-48A6-838E-310AAA0FB19F}" srcOrd="3" destOrd="0" presId="urn:microsoft.com/office/officeart/2005/8/layout/default"/>
    <dgm:cxn modelId="{92F094AC-EDBE-4F1E-A149-711CFC1BE1F4}" type="presParOf" srcId="{A63063B9-5BFE-401D-B7AF-0F6C3B933567}" destId="{1D205A45-C545-44F7-B6F8-1807EA1BCA45}" srcOrd="4" destOrd="0" presId="urn:microsoft.com/office/officeart/2005/8/layout/default"/>
    <dgm:cxn modelId="{060E7534-1113-4F7D-817F-8A1AD54D5DBE}" type="presParOf" srcId="{A63063B9-5BFE-401D-B7AF-0F6C3B933567}" destId="{3949D5DC-2DD9-4378-8986-CC1DC3208F33}" srcOrd="5" destOrd="0" presId="urn:microsoft.com/office/officeart/2005/8/layout/default"/>
    <dgm:cxn modelId="{878B15B4-89C8-4FA8-8E12-219C465DB3DC}" type="presParOf" srcId="{A63063B9-5BFE-401D-B7AF-0F6C3B933567}" destId="{205B3D61-311F-46B6-8E59-1A1B950B5100}" srcOrd="6" destOrd="0" presId="urn:microsoft.com/office/officeart/2005/8/layout/default"/>
    <dgm:cxn modelId="{F4B7BF6D-AA07-482F-8EC2-589C819B0CC1}" type="presParOf" srcId="{A63063B9-5BFE-401D-B7AF-0F6C3B933567}" destId="{1FB62732-6773-40B5-BD1C-CE20FA6D103C}" srcOrd="7" destOrd="0" presId="urn:microsoft.com/office/officeart/2005/8/layout/default"/>
    <dgm:cxn modelId="{06BB469A-8A4B-40D7-AECA-06048ABA1970}" type="presParOf" srcId="{A63063B9-5BFE-401D-B7AF-0F6C3B933567}" destId="{8221460E-4B06-4947-820C-98375D82BB2C}" srcOrd="8" destOrd="0" presId="urn:microsoft.com/office/officeart/2005/8/layout/default"/>
    <dgm:cxn modelId="{3977CD5E-7341-4B65-98C2-5C15F3268F91}" type="presParOf" srcId="{A63063B9-5BFE-401D-B7AF-0F6C3B933567}" destId="{A6C1279C-1A4A-4525-A267-6B8A60B5A14A}" srcOrd="9" destOrd="0" presId="urn:microsoft.com/office/officeart/2005/8/layout/default"/>
    <dgm:cxn modelId="{D9068DD9-F5F9-4C6F-BE37-12F492DA4615}" type="presParOf" srcId="{A63063B9-5BFE-401D-B7AF-0F6C3B933567}" destId="{8F530E1A-AE75-4F31-8DF4-8492A03298B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687D683-A837-4E8D-8882-BA216BF8F57C}" type="doc">
      <dgm:prSet loTypeId="urn:microsoft.com/office/officeart/2017/3/layout/HorizontalLabelsTimeline" loCatId="process" qsTypeId="urn:microsoft.com/office/officeart/2005/8/quickstyle/simple4#51" qsCatId="simple" csTypeId="urn:microsoft.com/office/officeart/2005/8/colors/colorful5#34" csCatId="colorful" phldr="1"/>
      <dgm:spPr/>
      <dgm:t>
        <a:bodyPr/>
        <a:lstStyle/>
        <a:p>
          <a:endParaRPr lang="en-US"/>
        </a:p>
      </dgm:t>
    </dgm:pt>
    <dgm:pt modelId="{A611F386-3133-4007-8A1E-28921772667C}">
      <dgm:prSet/>
      <dgm:spPr/>
      <dgm:t>
        <a:bodyPr/>
        <a:lstStyle/>
        <a:p>
          <a:pPr>
            <a:defRPr b="1"/>
          </a:pPr>
          <a:r>
            <a:rPr lang="en-US"/>
            <a:t>1 Oct. 2026</a:t>
          </a:r>
        </a:p>
      </dgm:t>
    </dgm:pt>
    <dgm:pt modelId="{569C7C08-09AA-4800-92A6-804184D5AFA7}" type="parTrans" cxnId="{3ACA47D6-2147-4DE5-B3AB-70D2618E4ED5}">
      <dgm:prSet/>
      <dgm:spPr/>
      <dgm:t>
        <a:bodyPr/>
        <a:lstStyle/>
        <a:p>
          <a:endParaRPr lang="en-US"/>
        </a:p>
      </dgm:t>
    </dgm:pt>
    <dgm:pt modelId="{9D29F473-3EBF-4F63-B023-3A782EE3B424}" type="sibTrans" cxnId="{3ACA47D6-2147-4DE5-B3AB-70D2618E4ED5}">
      <dgm:prSet/>
      <dgm:spPr/>
      <dgm:t>
        <a:bodyPr/>
        <a:lstStyle/>
        <a:p>
          <a:endParaRPr lang="en-US"/>
        </a:p>
      </dgm:t>
    </dgm:pt>
    <dgm:pt modelId="{6524FDD9-CBA4-494A-A61E-FB399E838D57}">
      <dgm:prSet/>
      <dgm:spPr/>
      <dgm:t>
        <a:bodyPr/>
        <a:lstStyle/>
        <a:p>
          <a:r>
            <a:rPr lang="en-US"/>
            <a:t>New SBA Rules Effective October 1, 2026.</a:t>
          </a:r>
        </a:p>
      </dgm:t>
    </dgm:pt>
    <dgm:pt modelId="{7B055DC2-6221-4D8A-9C3E-B1584E022F41}" type="parTrans" cxnId="{0F35D43F-357A-4973-80EC-303EBDB11011}">
      <dgm:prSet/>
      <dgm:spPr/>
      <dgm:t>
        <a:bodyPr/>
        <a:lstStyle/>
        <a:p>
          <a:endParaRPr lang="en-US"/>
        </a:p>
      </dgm:t>
    </dgm:pt>
    <dgm:pt modelId="{4F880C8A-D2B0-460B-A183-350C55DD9DF2}" type="sibTrans" cxnId="{0F35D43F-357A-4973-80EC-303EBDB11011}">
      <dgm:prSet/>
      <dgm:spPr/>
      <dgm:t>
        <a:bodyPr/>
        <a:lstStyle/>
        <a:p>
          <a:endParaRPr lang="en-US"/>
        </a:p>
      </dgm:t>
    </dgm:pt>
    <dgm:pt modelId="{C29E5E24-1B63-498F-BA1D-32D6FE045C54}">
      <dgm:prSet/>
      <dgm:spPr/>
      <dgm:t>
        <a:bodyPr/>
        <a:lstStyle/>
        <a:p>
          <a:pPr>
            <a:defRPr b="1"/>
          </a:pPr>
          <a:r>
            <a:rPr lang="en-US"/>
            <a:t>1 Jan. 2028</a:t>
          </a:r>
        </a:p>
      </dgm:t>
    </dgm:pt>
    <dgm:pt modelId="{40464DC8-5B2D-4A2D-A98C-E838B704144E}" type="parTrans" cxnId="{41E49E6B-04D0-4F70-8EAF-004F7193629A}">
      <dgm:prSet/>
      <dgm:spPr/>
      <dgm:t>
        <a:bodyPr/>
        <a:lstStyle/>
        <a:p>
          <a:endParaRPr lang="en-US"/>
        </a:p>
      </dgm:t>
    </dgm:pt>
    <dgm:pt modelId="{66073F7B-4D17-40FA-A35E-580E46593EC2}" type="sibTrans" cxnId="{41E49E6B-04D0-4F70-8EAF-004F7193629A}">
      <dgm:prSet/>
      <dgm:spPr/>
      <dgm:t>
        <a:bodyPr/>
        <a:lstStyle/>
        <a:p>
          <a:endParaRPr lang="en-US"/>
        </a:p>
      </dgm:t>
    </dgm:pt>
    <dgm:pt modelId="{FD7E7979-E7B7-4A43-95EB-2FD41FF28149}">
      <dgm:prSet/>
      <dgm:spPr/>
      <dgm:t>
        <a:bodyPr/>
        <a:lstStyle/>
        <a:p>
          <a:r>
            <a:rPr lang="en-US"/>
            <a:t>Washington State Personal Income Tax aka Millionaire Tax Effective January 1, 2028.</a:t>
          </a:r>
        </a:p>
      </dgm:t>
    </dgm:pt>
    <dgm:pt modelId="{5832BC02-9FE8-4EFD-9DD4-931A6E3366C2}" type="parTrans" cxnId="{D1AD5139-B6B7-4E29-B14F-5819C30B7451}">
      <dgm:prSet/>
      <dgm:spPr/>
      <dgm:t>
        <a:bodyPr/>
        <a:lstStyle/>
        <a:p>
          <a:endParaRPr lang="en-US"/>
        </a:p>
      </dgm:t>
    </dgm:pt>
    <dgm:pt modelId="{BAB98351-079D-4185-8890-AC333A1C822D}" type="sibTrans" cxnId="{D1AD5139-B6B7-4E29-B14F-5819C30B7451}">
      <dgm:prSet/>
      <dgm:spPr/>
      <dgm:t>
        <a:bodyPr/>
        <a:lstStyle/>
        <a:p>
          <a:endParaRPr lang="en-US"/>
        </a:p>
      </dgm:t>
    </dgm:pt>
    <dgm:pt modelId="{2B28A6F3-06C4-4ED5-A981-6E590AD9C783}" type="pres">
      <dgm:prSet presAssocID="{2687D683-A837-4E8D-8882-BA216BF8F57C}" presName="root" presStyleCnt="0">
        <dgm:presLayoutVars>
          <dgm:chMax/>
          <dgm:chPref/>
          <dgm:animLvl val="lvl"/>
        </dgm:presLayoutVars>
      </dgm:prSet>
      <dgm:spPr/>
    </dgm:pt>
    <dgm:pt modelId="{45A297AD-6AEA-45DA-980E-D53FB5D05030}" type="pres">
      <dgm:prSet presAssocID="{2687D683-A837-4E8D-8882-BA216BF8F57C}" presName="divider" presStyleLbl="fgAcc1" presStyleIdx="0" presStyleCnt="1"/>
      <dgm:spPr/>
    </dgm:pt>
    <dgm:pt modelId="{5D1BF66C-086B-40E6-911B-70FAC360D212}" type="pres">
      <dgm:prSet presAssocID="{2687D683-A837-4E8D-8882-BA216BF8F57C}" presName="nodes" presStyleCnt="0">
        <dgm:presLayoutVars>
          <dgm:chMax/>
          <dgm:chPref/>
          <dgm:animLvl val="lvl"/>
        </dgm:presLayoutVars>
      </dgm:prSet>
      <dgm:spPr/>
    </dgm:pt>
    <dgm:pt modelId="{CE831A4D-2DC2-449B-AAFE-EFE4340C02AA}" type="pres">
      <dgm:prSet presAssocID="{A611F386-3133-4007-8A1E-28921772667C}" presName="composite" presStyleCnt="0"/>
      <dgm:spPr/>
    </dgm:pt>
    <dgm:pt modelId="{8344F8ED-8217-4A5D-AA4C-F2525ECE2875}" type="pres">
      <dgm:prSet presAssocID="{A611F386-3133-4007-8A1E-28921772667C}" presName="L1TextContainer" presStyleLbl="alignNode1" presStyleIdx="0" presStyleCnt="2">
        <dgm:presLayoutVars>
          <dgm:chMax val="1"/>
          <dgm:chPref val="1"/>
          <dgm:bulletEnabled val="1"/>
        </dgm:presLayoutVars>
      </dgm:prSet>
      <dgm:spPr/>
    </dgm:pt>
    <dgm:pt modelId="{BFE820BE-CE4F-49DD-8ADF-428780A1B33C}" type="pres">
      <dgm:prSet presAssocID="{A611F386-3133-4007-8A1E-28921772667C}" presName="L2TextContainerWrapper" presStyleCnt="0">
        <dgm:presLayoutVars>
          <dgm:bulletEnabled val="1"/>
        </dgm:presLayoutVars>
      </dgm:prSet>
      <dgm:spPr/>
    </dgm:pt>
    <dgm:pt modelId="{4196D120-157B-4479-BEB9-66FB089FFFAA}" type="pres">
      <dgm:prSet presAssocID="{A611F386-3133-4007-8A1E-28921772667C}" presName="L2TextContainer" presStyleLbl="bgAccFollowNode1" presStyleIdx="0" presStyleCnt="2"/>
      <dgm:spPr/>
    </dgm:pt>
    <dgm:pt modelId="{FD694468-54A0-4721-A5A2-FE7AD331D841}" type="pres">
      <dgm:prSet presAssocID="{A611F386-3133-4007-8A1E-28921772667C}" presName="FlexibleEmptyPlaceHolder" presStyleCnt="0"/>
      <dgm:spPr/>
    </dgm:pt>
    <dgm:pt modelId="{E98D60AC-7977-4311-B108-A1429717A104}" type="pres">
      <dgm:prSet presAssocID="{A611F386-3133-4007-8A1E-28921772667C}" presName="ConnectLine" presStyleLbl="sibTrans1D1" presStyleIdx="0" presStyleCnt="2"/>
      <dgm:spPr/>
    </dgm:pt>
    <dgm:pt modelId="{AA33810E-865F-4826-A6B6-257AD1F6F0F3}" type="pres">
      <dgm:prSet presAssocID="{A611F386-3133-4007-8A1E-28921772667C}" presName="ConnectorPoint" presStyleLbl="node1" presStyleIdx="0" presStyleCnt="2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gm:spPr>
    </dgm:pt>
    <dgm:pt modelId="{EC962A23-5B8C-4DBF-9AE3-32B9D2F46A41}" type="pres">
      <dgm:prSet presAssocID="{A611F386-3133-4007-8A1E-28921772667C}" presName="EmptyPlaceHolder" presStyleCnt="0"/>
      <dgm:spPr/>
    </dgm:pt>
    <dgm:pt modelId="{8FCEFBBA-A1D7-46DA-B7CD-754E411DE126}" type="pres">
      <dgm:prSet presAssocID="{9D29F473-3EBF-4F63-B023-3A782EE3B424}" presName="spaceBetweenRectangles" presStyleCnt="0"/>
      <dgm:spPr/>
    </dgm:pt>
    <dgm:pt modelId="{CB0C9134-CCC9-4079-8A4D-276B1D0275CB}" type="pres">
      <dgm:prSet presAssocID="{C29E5E24-1B63-498F-BA1D-32D6FE045C54}" presName="composite" presStyleCnt="0"/>
      <dgm:spPr/>
    </dgm:pt>
    <dgm:pt modelId="{F35289C3-8142-4267-A120-69B7F59D6947}" type="pres">
      <dgm:prSet presAssocID="{C29E5E24-1B63-498F-BA1D-32D6FE045C54}" presName="L1TextContainer" presStyleLbl="alignNode1" presStyleIdx="1" presStyleCnt="2">
        <dgm:presLayoutVars>
          <dgm:chMax val="1"/>
          <dgm:chPref val="1"/>
          <dgm:bulletEnabled val="1"/>
        </dgm:presLayoutVars>
      </dgm:prSet>
      <dgm:spPr/>
    </dgm:pt>
    <dgm:pt modelId="{B579E2F3-AEA2-43CC-B69B-DE949EAF7714}" type="pres">
      <dgm:prSet presAssocID="{C29E5E24-1B63-498F-BA1D-32D6FE045C54}" presName="L2TextContainerWrapper" presStyleCnt="0">
        <dgm:presLayoutVars>
          <dgm:bulletEnabled val="1"/>
        </dgm:presLayoutVars>
      </dgm:prSet>
      <dgm:spPr/>
    </dgm:pt>
    <dgm:pt modelId="{E70D07F7-32EA-4BB6-8218-906614A496F2}" type="pres">
      <dgm:prSet presAssocID="{C29E5E24-1B63-498F-BA1D-32D6FE045C54}" presName="L2TextContainer" presStyleLbl="bgAccFollowNode1" presStyleIdx="1" presStyleCnt="2"/>
      <dgm:spPr/>
    </dgm:pt>
    <dgm:pt modelId="{CC2D2E61-DC65-4EEB-A48E-46A664047B32}" type="pres">
      <dgm:prSet presAssocID="{C29E5E24-1B63-498F-BA1D-32D6FE045C54}" presName="FlexibleEmptyPlaceHolder" presStyleCnt="0"/>
      <dgm:spPr/>
    </dgm:pt>
    <dgm:pt modelId="{9837E34D-BE0A-4F4E-9E5F-D319DA3B14ED}" type="pres">
      <dgm:prSet presAssocID="{C29E5E24-1B63-498F-BA1D-32D6FE045C54}" presName="ConnectLine" presStyleLbl="sibTrans1D1" presStyleIdx="1" presStyleCnt="2"/>
      <dgm:spPr/>
    </dgm:pt>
    <dgm:pt modelId="{178B7693-6DB0-40F5-8803-E041A37A96D4}" type="pres">
      <dgm:prSet presAssocID="{C29E5E24-1B63-498F-BA1D-32D6FE045C54}" presName="ConnectorPoint" presStyleLbl="node1" presStyleIdx="1" presStyleCnt="2"/>
      <dgm:spPr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gm:spPr>
    </dgm:pt>
    <dgm:pt modelId="{2193F565-AEC5-4407-BE19-AED3662ACAC9}" type="pres">
      <dgm:prSet presAssocID="{C29E5E24-1B63-498F-BA1D-32D6FE045C54}" presName="EmptyPlaceHolder" presStyleCnt="0"/>
      <dgm:spPr/>
    </dgm:pt>
  </dgm:ptLst>
  <dgm:cxnLst>
    <dgm:cxn modelId="{D1AD5139-B6B7-4E29-B14F-5819C30B7451}" srcId="{C29E5E24-1B63-498F-BA1D-32D6FE045C54}" destId="{FD7E7979-E7B7-4A43-95EB-2FD41FF28149}" srcOrd="0" destOrd="0" parTransId="{5832BC02-9FE8-4EFD-9DD4-931A6E3366C2}" sibTransId="{BAB98351-079D-4185-8890-AC333A1C822D}"/>
    <dgm:cxn modelId="{0F35D43F-357A-4973-80EC-303EBDB11011}" srcId="{A611F386-3133-4007-8A1E-28921772667C}" destId="{6524FDD9-CBA4-494A-A61E-FB399E838D57}" srcOrd="0" destOrd="0" parTransId="{7B055DC2-6221-4D8A-9C3E-B1584E022F41}" sibTransId="{4F880C8A-D2B0-460B-A183-350C55DD9DF2}"/>
    <dgm:cxn modelId="{E09BAD43-5550-48B6-841C-82AB86ECA9E2}" type="presOf" srcId="{C29E5E24-1B63-498F-BA1D-32D6FE045C54}" destId="{F35289C3-8142-4267-A120-69B7F59D6947}" srcOrd="0" destOrd="0" presId="urn:microsoft.com/office/officeart/2017/3/layout/HorizontalLabelsTimeline"/>
    <dgm:cxn modelId="{41E49E6B-04D0-4F70-8EAF-004F7193629A}" srcId="{2687D683-A837-4E8D-8882-BA216BF8F57C}" destId="{C29E5E24-1B63-498F-BA1D-32D6FE045C54}" srcOrd="1" destOrd="0" parTransId="{40464DC8-5B2D-4A2D-A98C-E838B704144E}" sibTransId="{66073F7B-4D17-40FA-A35E-580E46593EC2}"/>
    <dgm:cxn modelId="{F60298B7-BD5D-47BC-BE09-F83FBDDA6635}" type="presOf" srcId="{6524FDD9-CBA4-494A-A61E-FB399E838D57}" destId="{4196D120-157B-4479-BEB9-66FB089FFFAA}" srcOrd="0" destOrd="0" presId="urn:microsoft.com/office/officeart/2017/3/layout/HorizontalLabelsTimeline"/>
    <dgm:cxn modelId="{C18191B9-DC9B-4540-AAA0-28316A2753EE}" type="presOf" srcId="{A611F386-3133-4007-8A1E-28921772667C}" destId="{8344F8ED-8217-4A5D-AA4C-F2525ECE2875}" srcOrd="0" destOrd="0" presId="urn:microsoft.com/office/officeart/2017/3/layout/HorizontalLabelsTimeline"/>
    <dgm:cxn modelId="{6BB5B9CC-DEB5-4333-A424-913232EBA59D}" type="presOf" srcId="{2687D683-A837-4E8D-8882-BA216BF8F57C}" destId="{2B28A6F3-06C4-4ED5-A981-6E590AD9C783}" srcOrd="0" destOrd="0" presId="urn:microsoft.com/office/officeart/2017/3/layout/HorizontalLabelsTimeline"/>
    <dgm:cxn modelId="{3ACA47D6-2147-4DE5-B3AB-70D2618E4ED5}" srcId="{2687D683-A837-4E8D-8882-BA216BF8F57C}" destId="{A611F386-3133-4007-8A1E-28921772667C}" srcOrd="0" destOrd="0" parTransId="{569C7C08-09AA-4800-92A6-804184D5AFA7}" sibTransId="{9D29F473-3EBF-4F63-B023-3A782EE3B424}"/>
    <dgm:cxn modelId="{B95372E1-65B7-4897-BBDC-0ABC2663A55C}" type="presOf" srcId="{FD7E7979-E7B7-4A43-95EB-2FD41FF28149}" destId="{E70D07F7-32EA-4BB6-8218-906614A496F2}" srcOrd="0" destOrd="0" presId="urn:microsoft.com/office/officeart/2017/3/layout/HorizontalLabelsTimeline"/>
    <dgm:cxn modelId="{B3903B09-D314-42CC-AD0F-0CA5F242E1A6}" type="presParOf" srcId="{2B28A6F3-06C4-4ED5-A981-6E590AD9C783}" destId="{45A297AD-6AEA-45DA-980E-D53FB5D05030}" srcOrd="0" destOrd="0" presId="urn:microsoft.com/office/officeart/2017/3/layout/HorizontalLabelsTimeline"/>
    <dgm:cxn modelId="{18467C78-D932-4CF7-8BAE-B89460B0A3F7}" type="presParOf" srcId="{2B28A6F3-06C4-4ED5-A981-6E590AD9C783}" destId="{5D1BF66C-086B-40E6-911B-70FAC360D212}" srcOrd="1" destOrd="0" presId="urn:microsoft.com/office/officeart/2017/3/layout/HorizontalLabelsTimeline"/>
    <dgm:cxn modelId="{08541999-043C-4A10-923C-043EBAF32A15}" type="presParOf" srcId="{5D1BF66C-086B-40E6-911B-70FAC360D212}" destId="{CE831A4D-2DC2-449B-AAFE-EFE4340C02AA}" srcOrd="0" destOrd="0" presId="urn:microsoft.com/office/officeart/2017/3/layout/HorizontalLabelsTimeline"/>
    <dgm:cxn modelId="{C8FB6903-B116-4F1B-8410-21BC60B13299}" type="presParOf" srcId="{CE831A4D-2DC2-449B-AAFE-EFE4340C02AA}" destId="{8344F8ED-8217-4A5D-AA4C-F2525ECE2875}" srcOrd="0" destOrd="0" presId="urn:microsoft.com/office/officeart/2017/3/layout/HorizontalLabelsTimeline"/>
    <dgm:cxn modelId="{7155B862-0047-4A7C-A0C1-CA8D441F988B}" type="presParOf" srcId="{CE831A4D-2DC2-449B-AAFE-EFE4340C02AA}" destId="{BFE820BE-CE4F-49DD-8ADF-428780A1B33C}" srcOrd="1" destOrd="0" presId="urn:microsoft.com/office/officeart/2017/3/layout/HorizontalLabelsTimeline"/>
    <dgm:cxn modelId="{EA0EA747-4EF6-4522-84B3-1B8F64F15E00}" type="presParOf" srcId="{BFE820BE-CE4F-49DD-8ADF-428780A1B33C}" destId="{4196D120-157B-4479-BEB9-66FB089FFFAA}" srcOrd="0" destOrd="0" presId="urn:microsoft.com/office/officeart/2017/3/layout/HorizontalLabelsTimeline"/>
    <dgm:cxn modelId="{9AA4061C-14E6-4CD1-9B7D-A73E128D33FA}" type="presParOf" srcId="{BFE820BE-CE4F-49DD-8ADF-428780A1B33C}" destId="{FD694468-54A0-4721-A5A2-FE7AD331D841}" srcOrd="1" destOrd="0" presId="urn:microsoft.com/office/officeart/2017/3/layout/HorizontalLabelsTimeline"/>
    <dgm:cxn modelId="{43624AF5-3C13-4A83-AFEF-63835D1D9D6D}" type="presParOf" srcId="{CE831A4D-2DC2-449B-AAFE-EFE4340C02AA}" destId="{E98D60AC-7977-4311-B108-A1429717A104}" srcOrd="2" destOrd="0" presId="urn:microsoft.com/office/officeart/2017/3/layout/HorizontalLabelsTimeline"/>
    <dgm:cxn modelId="{80A58668-6D4D-4B7B-BD29-B74521A3E843}" type="presParOf" srcId="{CE831A4D-2DC2-449B-AAFE-EFE4340C02AA}" destId="{AA33810E-865F-4826-A6B6-257AD1F6F0F3}" srcOrd="3" destOrd="0" presId="urn:microsoft.com/office/officeart/2017/3/layout/HorizontalLabelsTimeline"/>
    <dgm:cxn modelId="{547487AB-BCE1-4537-B2A0-0BBF6B61D919}" type="presParOf" srcId="{CE831A4D-2DC2-449B-AAFE-EFE4340C02AA}" destId="{EC962A23-5B8C-4DBF-9AE3-32B9D2F46A41}" srcOrd="4" destOrd="0" presId="urn:microsoft.com/office/officeart/2017/3/layout/HorizontalLabelsTimeline"/>
    <dgm:cxn modelId="{787C4D24-7796-4117-AD74-CA4DE89F8DF8}" type="presParOf" srcId="{5D1BF66C-086B-40E6-911B-70FAC360D212}" destId="{8FCEFBBA-A1D7-46DA-B7CD-754E411DE126}" srcOrd="1" destOrd="0" presId="urn:microsoft.com/office/officeart/2017/3/layout/HorizontalLabelsTimeline"/>
    <dgm:cxn modelId="{00695935-4690-4264-AD89-8A60520F1CFF}" type="presParOf" srcId="{5D1BF66C-086B-40E6-911B-70FAC360D212}" destId="{CB0C9134-CCC9-4079-8A4D-276B1D0275CB}" srcOrd="2" destOrd="0" presId="urn:microsoft.com/office/officeart/2017/3/layout/HorizontalLabelsTimeline"/>
    <dgm:cxn modelId="{0AEA6CFA-1438-42ED-B811-B869EF7AD117}" type="presParOf" srcId="{CB0C9134-CCC9-4079-8A4D-276B1D0275CB}" destId="{F35289C3-8142-4267-A120-69B7F59D6947}" srcOrd="0" destOrd="0" presId="urn:microsoft.com/office/officeart/2017/3/layout/HorizontalLabelsTimeline"/>
    <dgm:cxn modelId="{68B828FD-1005-44F1-9D40-4A91ECEA1D31}" type="presParOf" srcId="{CB0C9134-CCC9-4079-8A4D-276B1D0275CB}" destId="{B579E2F3-AEA2-43CC-B69B-DE949EAF7714}" srcOrd="1" destOrd="0" presId="urn:microsoft.com/office/officeart/2017/3/layout/HorizontalLabelsTimeline"/>
    <dgm:cxn modelId="{88EA17A0-C30D-4627-9B47-B901B3D53DF9}" type="presParOf" srcId="{B579E2F3-AEA2-43CC-B69B-DE949EAF7714}" destId="{E70D07F7-32EA-4BB6-8218-906614A496F2}" srcOrd="0" destOrd="0" presId="urn:microsoft.com/office/officeart/2017/3/layout/HorizontalLabelsTimeline"/>
    <dgm:cxn modelId="{0C7ECCEE-298E-4687-9D5D-E3DC05481F20}" type="presParOf" srcId="{B579E2F3-AEA2-43CC-B69B-DE949EAF7714}" destId="{CC2D2E61-DC65-4EEB-A48E-46A664047B32}" srcOrd="1" destOrd="0" presId="urn:microsoft.com/office/officeart/2017/3/layout/HorizontalLabelsTimeline"/>
    <dgm:cxn modelId="{F724ADA9-EAC6-4D42-9D99-DA9609482F1B}" type="presParOf" srcId="{CB0C9134-CCC9-4079-8A4D-276B1D0275CB}" destId="{9837E34D-BE0A-4F4E-9E5F-D319DA3B14ED}" srcOrd="2" destOrd="0" presId="urn:microsoft.com/office/officeart/2017/3/layout/HorizontalLabelsTimeline"/>
    <dgm:cxn modelId="{6C20A5D4-BA19-40FC-AEF9-C3AAF7FBFBBF}" type="presParOf" srcId="{CB0C9134-CCC9-4079-8A4D-276B1D0275CB}" destId="{178B7693-6DB0-40F5-8803-E041A37A96D4}" srcOrd="3" destOrd="0" presId="urn:microsoft.com/office/officeart/2017/3/layout/HorizontalLabelsTimeline"/>
    <dgm:cxn modelId="{B574AB8E-4CAB-4CCB-AC00-3B48775013CD}" type="presParOf" srcId="{CB0C9134-CCC9-4079-8A4D-276B1D0275CB}" destId="{2193F565-AEC5-4407-BE19-AED3662ACAC9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56BCDCC-545A-417E-B075-CE78CBAEAFC3}" type="doc">
      <dgm:prSet loTypeId="urn:microsoft.com/office/officeart/2005/8/layout/default" loCatId="list" qsTypeId="urn:microsoft.com/office/officeart/2005/8/quickstyle/simple1#2" qsCatId="simple" csTypeId="urn:microsoft.com/office/officeart/2005/8/colors/colorful1#1" csCatId="colorful"/>
      <dgm:spPr/>
      <dgm:t>
        <a:bodyPr/>
        <a:lstStyle/>
        <a:p>
          <a:endParaRPr lang="en-US"/>
        </a:p>
      </dgm:t>
    </dgm:pt>
    <dgm:pt modelId="{016704E3-BED9-4EA8-9C3C-EE1EA739D13C}">
      <dgm:prSet/>
      <dgm:spPr/>
      <dgm:t>
        <a:bodyPr/>
        <a:lstStyle/>
        <a:p>
          <a:r>
            <a:rPr lang="en-US"/>
            <a:t>Retirement</a:t>
          </a:r>
        </a:p>
      </dgm:t>
    </dgm:pt>
    <dgm:pt modelId="{D25AF488-1411-4BF6-BBB7-C3B270AE8C20}" type="parTrans" cxnId="{E7AB0C2B-0DC3-4D88-85EC-85B4AA5BCE86}">
      <dgm:prSet/>
      <dgm:spPr/>
      <dgm:t>
        <a:bodyPr/>
        <a:lstStyle/>
        <a:p>
          <a:endParaRPr lang="en-US"/>
        </a:p>
      </dgm:t>
    </dgm:pt>
    <dgm:pt modelId="{2F6DFA5C-E6AC-4DBF-B489-0D165C3A17A2}" type="sibTrans" cxnId="{E7AB0C2B-0DC3-4D88-85EC-85B4AA5BCE86}">
      <dgm:prSet/>
      <dgm:spPr/>
      <dgm:t>
        <a:bodyPr/>
        <a:lstStyle/>
        <a:p>
          <a:endParaRPr lang="en-US"/>
        </a:p>
      </dgm:t>
    </dgm:pt>
    <dgm:pt modelId="{C4D803FE-6EFC-49F3-8A9C-79095AFFDC4A}">
      <dgm:prSet/>
      <dgm:spPr/>
      <dgm:t>
        <a:bodyPr/>
        <a:lstStyle/>
        <a:p>
          <a:r>
            <a:rPr lang="en-US"/>
            <a:t>Burnout</a:t>
          </a:r>
        </a:p>
      </dgm:t>
    </dgm:pt>
    <dgm:pt modelId="{FAEE8322-9915-49EF-9551-B7809AC5AD28}" type="parTrans" cxnId="{DCB831DD-D251-49CF-B8D1-706F2FA80169}">
      <dgm:prSet/>
      <dgm:spPr/>
      <dgm:t>
        <a:bodyPr/>
        <a:lstStyle/>
        <a:p>
          <a:endParaRPr lang="en-US"/>
        </a:p>
      </dgm:t>
    </dgm:pt>
    <dgm:pt modelId="{BFE5BF3B-2A83-4E3E-90B8-12E8CF7E1913}" type="sibTrans" cxnId="{DCB831DD-D251-49CF-B8D1-706F2FA80169}">
      <dgm:prSet/>
      <dgm:spPr/>
      <dgm:t>
        <a:bodyPr/>
        <a:lstStyle/>
        <a:p>
          <a:endParaRPr lang="en-US"/>
        </a:p>
      </dgm:t>
    </dgm:pt>
    <dgm:pt modelId="{3340AF00-4CFC-4F00-83BA-C549797147C9}">
      <dgm:prSet/>
      <dgm:spPr/>
      <dgm:t>
        <a:bodyPr/>
        <a:lstStyle/>
        <a:p>
          <a:r>
            <a:rPr lang="en-US"/>
            <a:t>Conflict</a:t>
          </a:r>
        </a:p>
      </dgm:t>
    </dgm:pt>
    <dgm:pt modelId="{89600046-3794-446D-A55D-F64E219471EE}" type="parTrans" cxnId="{0EC0FB8C-85BF-46A6-B8F8-8D930006388C}">
      <dgm:prSet/>
      <dgm:spPr/>
      <dgm:t>
        <a:bodyPr/>
        <a:lstStyle/>
        <a:p>
          <a:endParaRPr lang="en-US"/>
        </a:p>
      </dgm:t>
    </dgm:pt>
    <dgm:pt modelId="{0C98694E-0491-4CF4-84D6-6D2D383E005A}" type="sibTrans" cxnId="{0EC0FB8C-85BF-46A6-B8F8-8D930006388C}">
      <dgm:prSet/>
      <dgm:spPr/>
      <dgm:t>
        <a:bodyPr/>
        <a:lstStyle/>
        <a:p>
          <a:endParaRPr lang="en-US"/>
        </a:p>
      </dgm:t>
    </dgm:pt>
    <dgm:pt modelId="{6CAF7AD5-2CCE-40F0-9919-B01AD989DC37}">
      <dgm:prSet/>
      <dgm:spPr/>
      <dgm:t>
        <a:bodyPr/>
        <a:lstStyle/>
        <a:p>
          <a:r>
            <a:rPr lang="en-US"/>
            <a:t>Health</a:t>
          </a:r>
        </a:p>
      </dgm:t>
    </dgm:pt>
    <dgm:pt modelId="{FFCCDDD1-CA1E-4127-840F-FB54AA77262D}" type="parTrans" cxnId="{6089E6D2-B488-4EA3-9B61-E4B44F8903CC}">
      <dgm:prSet/>
      <dgm:spPr/>
      <dgm:t>
        <a:bodyPr/>
        <a:lstStyle/>
        <a:p>
          <a:endParaRPr lang="en-US"/>
        </a:p>
      </dgm:t>
    </dgm:pt>
    <dgm:pt modelId="{D3600F33-F678-48D2-8262-7EA4C72A213F}" type="sibTrans" cxnId="{6089E6D2-B488-4EA3-9B61-E4B44F8903CC}">
      <dgm:prSet/>
      <dgm:spPr/>
      <dgm:t>
        <a:bodyPr/>
        <a:lstStyle/>
        <a:p>
          <a:endParaRPr lang="en-US"/>
        </a:p>
      </dgm:t>
    </dgm:pt>
    <dgm:pt modelId="{AA7379F1-B671-44D7-873E-5FA323AADC68}">
      <dgm:prSet/>
      <dgm:spPr/>
      <dgm:t>
        <a:bodyPr/>
        <a:lstStyle/>
        <a:p>
          <a:r>
            <a:rPr lang="en-US"/>
            <a:t>Needs of the Business</a:t>
          </a:r>
        </a:p>
      </dgm:t>
    </dgm:pt>
    <dgm:pt modelId="{65241E1A-6675-4A8D-8EC3-2042F12F091A}" type="parTrans" cxnId="{76D2D82C-A8F2-4939-B46C-92BEDDA25F82}">
      <dgm:prSet/>
      <dgm:spPr/>
      <dgm:t>
        <a:bodyPr/>
        <a:lstStyle/>
        <a:p>
          <a:endParaRPr lang="en-US"/>
        </a:p>
      </dgm:t>
    </dgm:pt>
    <dgm:pt modelId="{F97A4181-760F-4C2A-929C-910D8A75EB99}" type="sibTrans" cxnId="{76D2D82C-A8F2-4939-B46C-92BEDDA25F82}">
      <dgm:prSet/>
      <dgm:spPr/>
      <dgm:t>
        <a:bodyPr/>
        <a:lstStyle/>
        <a:p>
          <a:endParaRPr lang="en-US"/>
        </a:p>
      </dgm:t>
    </dgm:pt>
    <dgm:pt modelId="{552B27CF-7ED8-475E-B83D-DA0EBA49CF32}">
      <dgm:prSet/>
      <dgm:spPr/>
      <dgm:t>
        <a:bodyPr/>
        <a:lstStyle/>
        <a:p>
          <a:r>
            <a:rPr lang="en-US"/>
            <a:t>Other Interest</a:t>
          </a:r>
        </a:p>
      </dgm:t>
    </dgm:pt>
    <dgm:pt modelId="{153A163A-2100-44BE-A5C6-AE85420D74FE}" type="parTrans" cxnId="{91B704DF-8459-43A0-AF15-B6098C407C5D}">
      <dgm:prSet/>
      <dgm:spPr/>
      <dgm:t>
        <a:bodyPr/>
        <a:lstStyle/>
        <a:p>
          <a:endParaRPr lang="en-US"/>
        </a:p>
      </dgm:t>
    </dgm:pt>
    <dgm:pt modelId="{1345F5C8-399E-4178-BE7E-A1BF4B0EE44C}" type="sibTrans" cxnId="{91B704DF-8459-43A0-AF15-B6098C407C5D}">
      <dgm:prSet/>
      <dgm:spPr/>
      <dgm:t>
        <a:bodyPr/>
        <a:lstStyle/>
        <a:p>
          <a:endParaRPr lang="en-US"/>
        </a:p>
      </dgm:t>
    </dgm:pt>
    <dgm:pt modelId="{1947DD3D-428A-45A1-A9D4-3622657FD42C}" type="pres">
      <dgm:prSet presAssocID="{F56BCDCC-545A-417E-B075-CE78CBAEAFC3}" presName="diagram" presStyleCnt="0">
        <dgm:presLayoutVars>
          <dgm:dir/>
          <dgm:resizeHandles val="exact"/>
        </dgm:presLayoutVars>
      </dgm:prSet>
      <dgm:spPr/>
    </dgm:pt>
    <dgm:pt modelId="{5619DD97-87D6-44A4-9CCB-07AA2ECE7052}" type="pres">
      <dgm:prSet presAssocID="{016704E3-BED9-4EA8-9C3C-EE1EA739D13C}" presName="node" presStyleLbl="node1" presStyleIdx="0" presStyleCnt="6">
        <dgm:presLayoutVars>
          <dgm:bulletEnabled val="1"/>
        </dgm:presLayoutVars>
      </dgm:prSet>
      <dgm:spPr/>
    </dgm:pt>
    <dgm:pt modelId="{19A533F3-7C08-4966-A670-BB3AE73B3D3D}" type="pres">
      <dgm:prSet presAssocID="{2F6DFA5C-E6AC-4DBF-B489-0D165C3A17A2}" presName="sibTrans" presStyleCnt="0"/>
      <dgm:spPr/>
    </dgm:pt>
    <dgm:pt modelId="{0994F608-6E41-4A58-B86A-83C0A13D264F}" type="pres">
      <dgm:prSet presAssocID="{C4D803FE-6EFC-49F3-8A9C-79095AFFDC4A}" presName="node" presStyleLbl="node1" presStyleIdx="1" presStyleCnt="6">
        <dgm:presLayoutVars>
          <dgm:bulletEnabled val="1"/>
        </dgm:presLayoutVars>
      </dgm:prSet>
      <dgm:spPr/>
    </dgm:pt>
    <dgm:pt modelId="{BCC2EFC5-0A2E-4D4A-9A19-F258024561E0}" type="pres">
      <dgm:prSet presAssocID="{BFE5BF3B-2A83-4E3E-90B8-12E8CF7E1913}" presName="sibTrans" presStyleCnt="0"/>
      <dgm:spPr/>
    </dgm:pt>
    <dgm:pt modelId="{EE5304E8-7207-42DF-B264-5EB61D7426DD}" type="pres">
      <dgm:prSet presAssocID="{3340AF00-4CFC-4F00-83BA-C549797147C9}" presName="node" presStyleLbl="node1" presStyleIdx="2" presStyleCnt="6">
        <dgm:presLayoutVars>
          <dgm:bulletEnabled val="1"/>
        </dgm:presLayoutVars>
      </dgm:prSet>
      <dgm:spPr/>
    </dgm:pt>
    <dgm:pt modelId="{2E80A921-1813-4FCD-A51C-D17C4712DD65}" type="pres">
      <dgm:prSet presAssocID="{0C98694E-0491-4CF4-84D6-6D2D383E005A}" presName="sibTrans" presStyleCnt="0"/>
      <dgm:spPr/>
    </dgm:pt>
    <dgm:pt modelId="{9BEA9CD2-7FB7-495E-AE9D-1A50C6D0BD94}" type="pres">
      <dgm:prSet presAssocID="{6CAF7AD5-2CCE-40F0-9919-B01AD989DC37}" presName="node" presStyleLbl="node1" presStyleIdx="3" presStyleCnt="6">
        <dgm:presLayoutVars>
          <dgm:bulletEnabled val="1"/>
        </dgm:presLayoutVars>
      </dgm:prSet>
      <dgm:spPr/>
    </dgm:pt>
    <dgm:pt modelId="{42C68BEE-F495-4338-9305-6F64C655F5C7}" type="pres">
      <dgm:prSet presAssocID="{D3600F33-F678-48D2-8262-7EA4C72A213F}" presName="sibTrans" presStyleCnt="0"/>
      <dgm:spPr/>
    </dgm:pt>
    <dgm:pt modelId="{48D3309C-3208-4A62-BBF8-EC757217E67E}" type="pres">
      <dgm:prSet presAssocID="{AA7379F1-B671-44D7-873E-5FA323AADC68}" presName="node" presStyleLbl="node1" presStyleIdx="4" presStyleCnt="6">
        <dgm:presLayoutVars>
          <dgm:bulletEnabled val="1"/>
        </dgm:presLayoutVars>
      </dgm:prSet>
      <dgm:spPr/>
    </dgm:pt>
    <dgm:pt modelId="{35C191D0-5A1E-4356-9BEA-E9D011D20ADB}" type="pres">
      <dgm:prSet presAssocID="{F97A4181-760F-4C2A-929C-910D8A75EB99}" presName="sibTrans" presStyleCnt="0"/>
      <dgm:spPr/>
    </dgm:pt>
    <dgm:pt modelId="{29FC241A-7687-4223-B5CA-DB968E9AEA21}" type="pres">
      <dgm:prSet presAssocID="{552B27CF-7ED8-475E-B83D-DA0EBA49CF32}" presName="node" presStyleLbl="node1" presStyleIdx="5" presStyleCnt="6">
        <dgm:presLayoutVars>
          <dgm:bulletEnabled val="1"/>
        </dgm:presLayoutVars>
      </dgm:prSet>
      <dgm:spPr/>
    </dgm:pt>
  </dgm:ptLst>
  <dgm:cxnLst>
    <dgm:cxn modelId="{E7AB0C2B-0DC3-4D88-85EC-85B4AA5BCE86}" srcId="{F56BCDCC-545A-417E-B075-CE78CBAEAFC3}" destId="{016704E3-BED9-4EA8-9C3C-EE1EA739D13C}" srcOrd="0" destOrd="0" parTransId="{D25AF488-1411-4BF6-BBB7-C3B270AE8C20}" sibTransId="{2F6DFA5C-E6AC-4DBF-B489-0D165C3A17A2}"/>
    <dgm:cxn modelId="{76D2D82C-A8F2-4939-B46C-92BEDDA25F82}" srcId="{F56BCDCC-545A-417E-B075-CE78CBAEAFC3}" destId="{AA7379F1-B671-44D7-873E-5FA323AADC68}" srcOrd="4" destOrd="0" parTransId="{65241E1A-6675-4A8D-8EC3-2042F12F091A}" sibTransId="{F97A4181-760F-4C2A-929C-910D8A75EB99}"/>
    <dgm:cxn modelId="{FF9B5439-B1F9-4BDE-AFFD-8352BF7DB343}" type="presOf" srcId="{3340AF00-4CFC-4F00-83BA-C549797147C9}" destId="{EE5304E8-7207-42DF-B264-5EB61D7426DD}" srcOrd="0" destOrd="0" presId="urn:microsoft.com/office/officeart/2005/8/layout/default"/>
    <dgm:cxn modelId="{D808DA5F-0389-4B22-BC7C-53E8E4C18A19}" type="presOf" srcId="{552B27CF-7ED8-475E-B83D-DA0EBA49CF32}" destId="{29FC241A-7687-4223-B5CA-DB968E9AEA21}" srcOrd="0" destOrd="0" presId="urn:microsoft.com/office/officeart/2005/8/layout/default"/>
    <dgm:cxn modelId="{D7253F77-CE97-4FEC-BCA8-8095E55AF322}" type="presOf" srcId="{AA7379F1-B671-44D7-873E-5FA323AADC68}" destId="{48D3309C-3208-4A62-BBF8-EC757217E67E}" srcOrd="0" destOrd="0" presId="urn:microsoft.com/office/officeart/2005/8/layout/default"/>
    <dgm:cxn modelId="{0EC0FB8C-85BF-46A6-B8F8-8D930006388C}" srcId="{F56BCDCC-545A-417E-B075-CE78CBAEAFC3}" destId="{3340AF00-4CFC-4F00-83BA-C549797147C9}" srcOrd="2" destOrd="0" parTransId="{89600046-3794-446D-A55D-F64E219471EE}" sibTransId="{0C98694E-0491-4CF4-84D6-6D2D383E005A}"/>
    <dgm:cxn modelId="{7CF5F2B1-7D20-40AA-87A9-B328614A3279}" type="presOf" srcId="{C4D803FE-6EFC-49F3-8A9C-79095AFFDC4A}" destId="{0994F608-6E41-4A58-B86A-83C0A13D264F}" srcOrd="0" destOrd="0" presId="urn:microsoft.com/office/officeart/2005/8/layout/default"/>
    <dgm:cxn modelId="{6089E6D2-B488-4EA3-9B61-E4B44F8903CC}" srcId="{F56BCDCC-545A-417E-B075-CE78CBAEAFC3}" destId="{6CAF7AD5-2CCE-40F0-9919-B01AD989DC37}" srcOrd="3" destOrd="0" parTransId="{FFCCDDD1-CA1E-4127-840F-FB54AA77262D}" sibTransId="{D3600F33-F678-48D2-8262-7EA4C72A213F}"/>
    <dgm:cxn modelId="{AA2318D7-1FB4-4DDD-BB58-D86AADF942AD}" type="presOf" srcId="{F56BCDCC-545A-417E-B075-CE78CBAEAFC3}" destId="{1947DD3D-428A-45A1-A9D4-3622657FD42C}" srcOrd="0" destOrd="0" presId="urn:microsoft.com/office/officeart/2005/8/layout/default"/>
    <dgm:cxn modelId="{DCB831DD-D251-49CF-B8D1-706F2FA80169}" srcId="{F56BCDCC-545A-417E-B075-CE78CBAEAFC3}" destId="{C4D803FE-6EFC-49F3-8A9C-79095AFFDC4A}" srcOrd="1" destOrd="0" parTransId="{FAEE8322-9915-49EF-9551-B7809AC5AD28}" sibTransId="{BFE5BF3B-2A83-4E3E-90B8-12E8CF7E1913}"/>
    <dgm:cxn modelId="{91B704DF-8459-43A0-AF15-B6098C407C5D}" srcId="{F56BCDCC-545A-417E-B075-CE78CBAEAFC3}" destId="{552B27CF-7ED8-475E-B83D-DA0EBA49CF32}" srcOrd="5" destOrd="0" parTransId="{153A163A-2100-44BE-A5C6-AE85420D74FE}" sibTransId="{1345F5C8-399E-4178-BE7E-A1BF4B0EE44C}"/>
    <dgm:cxn modelId="{63AA88E7-F5CF-402B-8573-D5ADA3DB35C5}" type="presOf" srcId="{6CAF7AD5-2CCE-40F0-9919-B01AD989DC37}" destId="{9BEA9CD2-7FB7-495E-AE9D-1A50C6D0BD94}" srcOrd="0" destOrd="0" presId="urn:microsoft.com/office/officeart/2005/8/layout/default"/>
    <dgm:cxn modelId="{0FE6B2EA-0DA3-4364-AEE3-CBBD68A41565}" type="presOf" srcId="{016704E3-BED9-4EA8-9C3C-EE1EA739D13C}" destId="{5619DD97-87D6-44A4-9CCB-07AA2ECE7052}" srcOrd="0" destOrd="0" presId="urn:microsoft.com/office/officeart/2005/8/layout/default"/>
    <dgm:cxn modelId="{33883306-5EFC-4A9B-8499-BFD5EB15F113}" type="presParOf" srcId="{1947DD3D-428A-45A1-A9D4-3622657FD42C}" destId="{5619DD97-87D6-44A4-9CCB-07AA2ECE7052}" srcOrd="0" destOrd="0" presId="urn:microsoft.com/office/officeart/2005/8/layout/default"/>
    <dgm:cxn modelId="{7757492D-8F2C-42B9-9AAF-882083EFD8BA}" type="presParOf" srcId="{1947DD3D-428A-45A1-A9D4-3622657FD42C}" destId="{19A533F3-7C08-4966-A670-BB3AE73B3D3D}" srcOrd="1" destOrd="0" presId="urn:microsoft.com/office/officeart/2005/8/layout/default"/>
    <dgm:cxn modelId="{2673EBAA-601B-481B-B20B-3D85E121A48C}" type="presParOf" srcId="{1947DD3D-428A-45A1-A9D4-3622657FD42C}" destId="{0994F608-6E41-4A58-B86A-83C0A13D264F}" srcOrd="2" destOrd="0" presId="urn:microsoft.com/office/officeart/2005/8/layout/default"/>
    <dgm:cxn modelId="{0CB0584D-DC04-4C4E-98C3-6E693D63AA0D}" type="presParOf" srcId="{1947DD3D-428A-45A1-A9D4-3622657FD42C}" destId="{BCC2EFC5-0A2E-4D4A-9A19-F258024561E0}" srcOrd="3" destOrd="0" presId="urn:microsoft.com/office/officeart/2005/8/layout/default"/>
    <dgm:cxn modelId="{B2CF737D-55F3-45A1-B80E-DCB17A742070}" type="presParOf" srcId="{1947DD3D-428A-45A1-A9D4-3622657FD42C}" destId="{EE5304E8-7207-42DF-B264-5EB61D7426DD}" srcOrd="4" destOrd="0" presId="urn:microsoft.com/office/officeart/2005/8/layout/default"/>
    <dgm:cxn modelId="{E65B26FE-8A87-4203-9107-0784EAC40ACE}" type="presParOf" srcId="{1947DD3D-428A-45A1-A9D4-3622657FD42C}" destId="{2E80A921-1813-4FCD-A51C-D17C4712DD65}" srcOrd="5" destOrd="0" presId="urn:microsoft.com/office/officeart/2005/8/layout/default"/>
    <dgm:cxn modelId="{D67D98F0-4E4F-458A-BDE8-4AD47BAFBE44}" type="presParOf" srcId="{1947DD3D-428A-45A1-A9D4-3622657FD42C}" destId="{9BEA9CD2-7FB7-495E-AE9D-1A50C6D0BD94}" srcOrd="6" destOrd="0" presId="urn:microsoft.com/office/officeart/2005/8/layout/default"/>
    <dgm:cxn modelId="{06B7BF1A-EAD8-4049-8544-ED9C03B869DF}" type="presParOf" srcId="{1947DD3D-428A-45A1-A9D4-3622657FD42C}" destId="{42C68BEE-F495-4338-9305-6F64C655F5C7}" srcOrd="7" destOrd="0" presId="urn:microsoft.com/office/officeart/2005/8/layout/default"/>
    <dgm:cxn modelId="{815DC9B4-09DB-4A1C-A539-5FD317153559}" type="presParOf" srcId="{1947DD3D-428A-45A1-A9D4-3622657FD42C}" destId="{48D3309C-3208-4A62-BBF8-EC757217E67E}" srcOrd="8" destOrd="0" presId="urn:microsoft.com/office/officeart/2005/8/layout/default"/>
    <dgm:cxn modelId="{27E98627-2A5D-43AB-8CAF-AC5DA1D4C719}" type="presParOf" srcId="{1947DD3D-428A-45A1-A9D4-3622657FD42C}" destId="{35C191D0-5A1E-4356-9BEA-E9D011D20ADB}" srcOrd="9" destOrd="0" presId="urn:microsoft.com/office/officeart/2005/8/layout/default"/>
    <dgm:cxn modelId="{B8DA1BB8-641A-4CD4-B996-918104F9EB66}" type="presParOf" srcId="{1947DD3D-428A-45A1-A9D4-3622657FD42C}" destId="{29FC241A-7687-4223-B5CA-DB968E9AEA2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2D486C8-458E-4A3B-B8B7-04B092B7B36A}" type="doc">
      <dgm:prSet loTypeId="urn:microsoft.com/office/officeart/2005/8/layout/vList2" loCatId="list" qsTypeId="urn:microsoft.com/office/officeart/2005/8/quickstyle/simple2#1" qsCatId="simple" csTypeId="urn:microsoft.com/office/officeart/2005/8/colors/accent0_3#2" csCatId="mainScheme"/>
      <dgm:spPr/>
      <dgm:t>
        <a:bodyPr/>
        <a:lstStyle/>
        <a:p>
          <a:endParaRPr lang="en-US"/>
        </a:p>
      </dgm:t>
    </dgm:pt>
    <dgm:pt modelId="{5DF243E9-8ACF-4B61-A5E8-20FF53B54FBD}">
      <dgm:prSet/>
      <dgm:spPr/>
      <dgm:t>
        <a:bodyPr/>
        <a:lstStyle/>
        <a:p>
          <a:r>
            <a:rPr lang="en-US"/>
            <a:t>Professional Opinion of Fair Market Value</a:t>
          </a:r>
        </a:p>
      </dgm:t>
    </dgm:pt>
    <dgm:pt modelId="{966EAEFD-9BD6-4D6C-A9E0-961B1EFA1B8F}" type="parTrans" cxnId="{48612924-6862-4C5B-8305-272A95C2E085}">
      <dgm:prSet/>
      <dgm:spPr/>
      <dgm:t>
        <a:bodyPr/>
        <a:lstStyle/>
        <a:p>
          <a:endParaRPr lang="en-US"/>
        </a:p>
      </dgm:t>
    </dgm:pt>
    <dgm:pt modelId="{6D7CCBDB-B24B-4853-B90E-59D5C204CEAA}" type="sibTrans" cxnId="{48612924-6862-4C5B-8305-272A95C2E085}">
      <dgm:prSet/>
      <dgm:spPr/>
      <dgm:t>
        <a:bodyPr/>
        <a:lstStyle/>
        <a:p>
          <a:endParaRPr lang="en-US"/>
        </a:p>
      </dgm:t>
    </dgm:pt>
    <dgm:pt modelId="{A97B5E37-85B3-40A5-8EE4-FFFE960AE95E}">
      <dgm:prSet/>
      <dgm:spPr/>
      <dgm:t>
        <a:bodyPr/>
        <a:lstStyle/>
        <a:p>
          <a:r>
            <a:rPr lang="en-US"/>
            <a:t>Competing Schools of Thought:</a:t>
          </a:r>
        </a:p>
      </dgm:t>
    </dgm:pt>
    <dgm:pt modelId="{046C5F16-D4C0-4EB9-A444-D86F4CCA5E9F}" type="parTrans" cxnId="{1E4CB082-25A1-45E5-949A-7518AA698290}">
      <dgm:prSet/>
      <dgm:spPr/>
      <dgm:t>
        <a:bodyPr/>
        <a:lstStyle/>
        <a:p>
          <a:endParaRPr lang="en-US"/>
        </a:p>
      </dgm:t>
    </dgm:pt>
    <dgm:pt modelId="{072CFB4D-9ED7-4C04-9FAC-D3F96FCDBDB1}" type="sibTrans" cxnId="{1E4CB082-25A1-45E5-949A-7518AA698290}">
      <dgm:prSet/>
      <dgm:spPr/>
      <dgm:t>
        <a:bodyPr/>
        <a:lstStyle/>
        <a:p>
          <a:endParaRPr lang="en-US"/>
        </a:p>
      </dgm:t>
    </dgm:pt>
    <dgm:pt modelId="{00B1E005-9C76-4A0B-BC61-6D4A0E53BD27}">
      <dgm:prSet/>
      <dgm:spPr/>
      <dgm:t>
        <a:bodyPr/>
        <a:lstStyle/>
        <a:p>
          <a:r>
            <a:rPr lang="en-US"/>
            <a:t>Any flavor of pie in the sky</a:t>
          </a:r>
        </a:p>
      </dgm:t>
    </dgm:pt>
    <dgm:pt modelId="{EAA8F8CE-F9B3-450C-BAEA-595A99C1A273}" type="parTrans" cxnId="{1F5B5387-10BF-4737-9E67-3DA996EED21E}">
      <dgm:prSet/>
      <dgm:spPr/>
      <dgm:t>
        <a:bodyPr/>
        <a:lstStyle/>
        <a:p>
          <a:endParaRPr lang="en-US"/>
        </a:p>
      </dgm:t>
    </dgm:pt>
    <dgm:pt modelId="{4801B063-F25B-4FA2-8038-0E9536E9670C}" type="sibTrans" cxnId="{1F5B5387-10BF-4737-9E67-3DA996EED21E}">
      <dgm:prSet/>
      <dgm:spPr/>
      <dgm:t>
        <a:bodyPr/>
        <a:lstStyle/>
        <a:p>
          <a:endParaRPr lang="en-US"/>
        </a:p>
      </dgm:t>
    </dgm:pt>
    <dgm:pt modelId="{82BF5611-7F64-41AC-97B3-7E441EBCBE95}">
      <dgm:prSet/>
      <dgm:spPr/>
      <dgm:t>
        <a:bodyPr/>
        <a:lstStyle/>
        <a:p>
          <a:r>
            <a:rPr lang="en-US"/>
            <a:t>Peer comparison</a:t>
          </a:r>
        </a:p>
      </dgm:t>
    </dgm:pt>
    <dgm:pt modelId="{11FC6AAA-51DC-49C7-BD0D-56B5103C960B}" type="parTrans" cxnId="{1100256C-82DD-4303-A086-348F41607191}">
      <dgm:prSet/>
      <dgm:spPr/>
      <dgm:t>
        <a:bodyPr/>
        <a:lstStyle/>
        <a:p>
          <a:endParaRPr lang="en-US"/>
        </a:p>
      </dgm:t>
    </dgm:pt>
    <dgm:pt modelId="{0033BE40-7DC3-4483-8B3A-E55E72008F70}" type="sibTrans" cxnId="{1100256C-82DD-4303-A086-348F41607191}">
      <dgm:prSet/>
      <dgm:spPr/>
      <dgm:t>
        <a:bodyPr/>
        <a:lstStyle/>
        <a:p>
          <a:endParaRPr lang="en-US"/>
        </a:p>
      </dgm:t>
    </dgm:pt>
    <dgm:pt modelId="{3C2E3EE0-6AB7-411C-89ED-E743C7903E14}">
      <dgm:prSet/>
      <dgm:spPr/>
      <dgm:t>
        <a:bodyPr/>
        <a:lstStyle/>
        <a:p>
          <a:r>
            <a:rPr lang="en-US"/>
            <a:t>Emotional pricing aka blood sweat and tears model</a:t>
          </a:r>
        </a:p>
      </dgm:t>
    </dgm:pt>
    <dgm:pt modelId="{D9697926-B4F9-4131-8060-034297C47514}" type="parTrans" cxnId="{1982BAAB-A8BF-4313-92C9-490CEF223E66}">
      <dgm:prSet/>
      <dgm:spPr/>
      <dgm:t>
        <a:bodyPr/>
        <a:lstStyle/>
        <a:p>
          <a:endParaRPr lang="en-US"/>
        </a:p>
      </dgm:t>
    </dgm:pt>
    <dgm:pt modelId="{3E65C97D-5EF6-4B85-8DF3-DED816C73E98}" type="sibTrans" cxnId="{1982BAAB-A8BF-4313-92C9-490CEF223E66}">
      <dgm:prSet/>
      <dgm:spPr/>
      <dgm:t>
        <a:bodyPr/>
        <a:lstStyle/>
        <a:p>
          <a:endParaRPr lang="en-US"/>
        </a:p>
      </dgm:t>
    </dgm:pt>
    <dgm:pt modelId="{4E22DBCF-F54F-48AB-99EB-0079DBA49D18}">
      <dgm:prSet/>
      <dgm:spPr/>
      <dgm:t>
        <a:bodyPr/>
        <a:lstStyle/>
        <a:p>
          <a:r>
            <a:rPr lang="en-US"/>
            <a:t>The amount needed to fund retirement or next venture</a:t>
          </a:r>
        </a:p>
      </dgm:t>
    </dgm:pt>
    <dgm:pt modelId="{A0502197-DE25-4600-BEEB-D5340D6EE013}" type="parTrans" cxnId="{5B1F7782-0856-46FE-9A17-A60F99DBF9E7}">
      <dgm:prSet/>
      <dgm:spPr/>
      <dgm:t>
        <a:bodyPr/>
        <a:lstStyle/>
        <a:p>
          <a:endParaRPr lang="en-US"/>
        </a:p>
      </dgm:t>
    </dgm:pt>
    <dgm:pt modelId="{E4A793CB-41D2-4B1E-8A88-C7499AE343A1}" type="sibTrans" cxnId="{5B1F7782-0856-46FE-9A17-A60F99DBF9E7}">
      <dgm:prSet/>
      <dgm:spPr/>
      <dgm:t>
        <a:bodyPr/>
        <a:lstStyle/>
        <a:p>
          <a:endParaRPr lang="en-US"/>
        </a:p>
      </dgm:t>
    </dgm:pt>
    <dgm:pt modelId="{D38ED220-5E33-4169-94F1-5C593A9D1A00}">
      <dgm:prSet/>
      <dgm:spPr/>
      <dgm:t>
        <a:bodyPr/>
        <a:lstStyle/>
        <a:p>
          <a:r>
            <a:rPr lang="en-US"/>
            <a:t>Takeaway: The evaluation is a planning tool and a roadmap. What is your reason for not having the business evaluated? Why settle for back of the napkin appraisal of your life’s work?</a:t>
          </a:r>
        </a:p>
      </dgm:t>
    </dgm:pt>
    <dgm:pt modelId="{4F43DF6E-48B7-4D27-8A43-0CBB613C0824}" type="parTrans" cxnId="{947E97A9-B793-4B58-8170-6E0A9859BFA3}">
      <dgm:prSet/>
      <dgm:spPr/>
      <dgm:t>
        <a:bodyPr/>
        <a:lstStyle/>
        <a:p>
          <a:endParaRPr lang="en-US"/>
        </a:p>
      </dgm:t>
    </dgm:pt>
    <dgm:pt modelId="{3C853A16-3B9B-4778-A176-91BECCCEAC24}" type="sibTrans" cxnId="{947E97A9-B793-4B58-8170-6E0A9859BFA3}">
      <dgm:prSet/>
      <dgm:spPr/>
      <dgm:t>
        <a:bodyPr/>
        <a:lstStyle/>
        <a:p>
          <a:endParaRPr lang="en-US"/>
        </a:p>
      </dgm:t>
    </dgm:pt>
    <dgm:pt modelId="{A7AC1048-2CD2-4E15-BA1D-4C8611EB3E84}" type="pres">
      <dgm:prSet presAssocID="{12D486C8-458E-4A3B-B8B7-04B092B7B36A}" presName="linear" presStyleCnt="0">
        <dgm:presLayoutVars>
          <dgm:animLvl val="lvl"/>
          <dgm:resizeHandles val="exact"/>
        </dgm:presLayoutVars>
      </dgm:prSet>
      <dgm:spPr/>
    </dgm:pt>
    <dgm:pt modelId="{C3E55CA9-5B2F-494B-9137-79B439C51D7A}" type="pres">
      <dgm:prSet presAssocID="{5DF243E9-8ACF-4B61-A5E8-20FF53B54FBD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D6F512B-DE9A-46C2-92A4-28599555725C}" type="pres">
      <dgm:prSet presAssocID="{6D7CCBDB-B24B-4853-B90E-59D5C204CEAA}" presName="spacer" presStyleCnt="0"/>
      <dgm:spPr/>
    </dgm:pt>
    <dgm:pt modelId="{2739E985-6F2E-4F22-9FBC-0BD74D36451E}" type="pres">
      <dgm:prSet presAssocID="{A97B5E37-85B3-40A5-8EE4-FFFE960AE95E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82270E9-41A4-4D3C-91B5-1F5CEDEBE2DC}" type="pres">
      <dgm:prSet presAssocID="{072CFB4D-9ED7-4C04-9FAC-D3F96FCDBDB1}" presName="spacer" presStyleCnt="0"/>
      <dgm:spPr/>
    </dgm:pt>
    <dgm:pt modelId="{811D0927-CBC2-44C7-ACD7-DB2BA3CAA352}" type="pres">
      <dgm:prSet presAssocID="{00B1E005-9C76-4A0B-BC61-6D4A0E53BD27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6EA5B2C1-6DEE-435D-8CB1-11BE765AD702}" type="pres">
      <dgm:prSet presAssocID="{4801B063-F25B-4FA2-8038-0E9536E9670C}" presName="spacer" presStyleCnt="0"/>
      <dgm:spPr/>
    </dgm:pt>
    <dgm:pt modelId="{FB8E5DF5-C89C-40FC-8ADD-82E5BA93346A}" type="pres">
      <dgm:prSet presAssocID="{82BF5611-7F64-41AC-97B3-7E441EBCBE9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02F8D02-F6E4-482C-9EE8-6C6433C99067}" type="pres">
      <dgm:prSet presAssocID="{0033BE40-7DC3-4483-8B3A-E55E72008F70}" presName="spacer" presStyleCnt="0"/>
      <dgm:spPr/>
    </dgm:pt>
    <dgm:pt modelId="{BF45C983-E1B5-46ED-A7B4-A789C8A7D1BC}" type="pres">
      <dgm:prSet presAssocID="{3C2E3EE0-6AB7-411C-89ED-E743C7903E1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6EB1CE9-7BBE-43A5-9398-8E465D214A26}" type="pres">
      <dgm:prSet presAssocID="{3E65C97D-5EF6-4B85-8DF3-DED816C73E98}" presName="spacer" presStyleCnt="0"/>
      <dgm:spPr/>
    </dgm:pt>
    <dgm:pt modelId="{9622F4E6-5846-4D7F-A80D-D36CB430D73F}" type="pres">
      <dgm:prSet presAssocID="{4E22DBCF-F54F-48AB-99EB-0079DBA49D18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73B02556-02EC-4CD0-AD9A-2AE375475A53}" type="pres">
      <dgm:prSet presAssocID="{E4A793CB-41D2-4B1E-8A88-C7499AE343A1}" presName="spacer" presStyleCnt="0"/>
      <dgm:spPr/>
    </dgm:pt>
    <dgm:pt modelId="{6CBBEF33-7F68-4C11-AE3B-B2B427E857AF}" type="pres">
      <dgm:prSet presAssocID="{D38ED220-5E33-4169-94F1-5C593A9D1A0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8612924-6862-4C5B-8305-272A95C2E085}" srcId="{12D486C8-458E-4A3B-B8B7-04B092B7B36A}" destId="{5DF243E9-8ACF-4B61-A5E8-20FF53B54FBD}" srcOrd="0" destOrd="0" parTransId="{966EAEFD-9BD6-4D6C-A9E0-961B1EFA1B8F}" sibTransId="{6D7CCBDB-B24B-4853-B90E-59D5C204CEAA}"/>
    <dgm:cxn modelId="{2C0EEB34-1183-4AC3-A4A4-C9EC501641F6}" type="presOf" srcId="{D38ED220-5E33-4169-94F1-5C593A9D1A00}" destId="{6CBBEF33-7F68-4C11-AE3B-B2B427E857AF}" srcOrd="0" destOrd="0" presId="urn:microsoft.com/office/officeart/2005/8/layout/vList2"/>
    <dgm:cxn modelId="{D20EE841-6387-4D8E-8846-9256173212F2}" type="presOf" srcId="{82BF5611-7F64-41AC-97B3-7E441EBCBE95}" destId="{FB8E5DF5-C89C-40FC-8ADD-82E5BA93346A}" srcOrd="0" destOrd="0" presId="urn:microsoft.com/office/officeart/2005/8/layout/vList2"/>
    <dgm:cxn modelId="{C3835662-FB4B-4844-AAAF-04C4AC189D41}" type="presOf" srcId="{12D486C8-458E-4A3B-B8B7-04B092B7B36A}" destId="{A7AC1048-2CD2-4E15-BA1D-4C8611EB3E84}" srcOrd="0" destOrd="0" presId="urn:microsoft.com/office/officeart/2005/8/layout/vList2"/>
    <dgm:cxn modelId="{25263E6A-2961-4101-A754-AF663F0AC161}" type="presOf" srcId="{5DF243E9-8ACF-4B61-A5E8-20FF53B54FBD}" destId="{C3E55CA9-5B2F-494B-9137-79B439C51D7A}" srcOrd="0" destOrd="0" presId="urn:microsoft.com/office/officeart/2005/8/layout/vList2"/>
    <dgm:cxn modelId="{1100256C-82DD-4303-A086-348F41607191}" srcId="{12D486C8-458E-4A3B-B8B7-04B092B7B36A}" destId="{82BF5611-7F64-41AC-97B3-7E441EBCBE95}" srcOrd="3" destOrd="0" parTransId="{11FC6AAA-51DC-49C7-BD0D-56B5103C960B}" sibTransId="{0033BE40-7DC3-4483-8B3A-E55E72008F70}"/>
    <dgm:cxn modelId="{5B1F7782-0856-46FE-9A17-A60F99DBF9E7}" srcId="{12D486C8-458E-4A3B-B8B7-04B092B7B36A}" destId="{4E22DBCF-F54F-48AB-99EB-0079DBA49D18}" srcOrd="5" destOrd="0" parTransId="{A0502197-DE25-4600-BEEB-D5340D6EE013}" sibTransId="{E4A793CB-41D2-4B1E-8A88-C7499AE343A1}"/>
    <dgm:cxn modelId="{1E4CB082-25A1-45E5-949A-7518AA698290}" srcId="{12D486C8-458E-4A3B-B8B7-04B092B7B36A}" destId="{A97B5E37-85B3-40A5-8EE4-FFFE960AE95E}" srcOrd="1" destOrd="0" parTransId="{046C5F16-D4C0-4EB9-A444-D86F4CCA5E9F}" sibTransId="{072CFB4D-9ED7-4C04-9FAC-D3F96FCDBDB1}"/>
    <dgm:cxn modelId="{1F5B5387-10BF-4737-9E67-3DA996EED21E}" srcId="{12D486C8-458E-4A3B-B8B7-04B092B7B36A}" destId="{00B1E005-9C76-4A0B-BC61-6D4A0E53BD27}" srcOrd="2" destOrd="0" parTransId="{EAA8F8CE-F9B3-450C-BAEA-595A99C1A273}" sibTransId="{4801B063-F25B-4FA2-8038-0E9536E9670C}"/>
    <dgm:cxn modelId="{947E97A9-B793-4B58-8170-6E0A9859BFA3}" srcId="{12D486C8-458E-4A3B-B8B7-04B092B7B36A}" destId="{D38ED220-5E33-4169-94F1-5C593A9D1A00}" srcOrd="6" destOrd="0" parTransId="{4F43DF6E-48B7-4D27-8A43-0CBB613C0824}" sibTransId="{3C853A16-3B9B-4778-A176-91BECCCEAC24}"/>
    <dgm:cxn modelId="{1982BAAB-A8BF-4313-92C9-490CEF223E66}" srcId="{12D486C8-458E-4A3B-B8B7-04B092B7B36A}" destId="{3C2E3EE0-6AB7-411C-89ED-E743C7903E14}" srcOrd="4" destOrd="0" parTransId="{D9697926-B4F9-4131-8060-034297C47514}" sibTransId="{3E65C97D-5EF6-4B85-8DF3-DED816C73E98}"/>
    <dgm:cxn modelId="{D6859FB4-0B07-41F3-B1B4-D5790E8B41F0}" type="presOf" srcId="{3C2E3EE0-6AB7-411C-89ED-E743C7903E14}" destId="{BF45C983-E1B5-46ED-A7B4-A789C8A7D1BC}" srcOrd="0" destOrd="0" presId="urn:microsoft.com/office/officeart/2005/8/layout/vList2"/>
    <dgm:cxn modelId="{1ACB2DB9-6010-4D32-8CEC-33375B369C67}" type="presOf" srcId="{4E22DBCF-F54F-48AB-99EB-0079DBA49D18}" destId="{9622F4E6-5846-4D7F-A80D-D36CB430D73F}" srcOrd="0" destOrd="0" presId="urn:microsoft.com/office/officeart/2005/8/layout/vList2"/>
    <dgm:cxn modelId="{BAB4B2DA-1DBD-40F5-9499-5DBC254EBCBA}" type="presOf" srcId="{A97B5E37-85B3-40A5-8EE4-FFFE960AE95E}" destId="{2739E985-6F2E-4F22-9FBC-0BD74D36451E}" srcOrd="0" destOrd="0" presId="urn:microsoft.com/office/officeart/2005/8/layout/vList2"/>
    <dgm:cxn modelId="{2F89F0F2-45D3-4BAB-88DF-B93DCF32E32E}" type="presOf" srcId="{00B1E005-9C76-4A0B-BC61-6D4A0E53BD27}" destId="{811D0927-CBC2-44C7-ACD7-DB2BA3CAA352}" srcOrd="0" destOrd="0" presId="urn:microsoft.com/office/officeart/2005/8/layout/vList2"/>
    <dgm:cxn modelId="{9E1C99EA-C5A8-403D-AC02-D478F7C70003}" type="presParOf" srcId="{A7AC1048-2CD2-4E15-BA1D-4C8611EB3E84}" destId="{C3E55CA9-5B2F-494B-9137-79B439C51D7A}" srcOrd="0" destOrd="0" presId="urn:microsoft.com/office/officeart/2005/8/layout/vList2"/>
    <dgm:cxn modelId="{BFAEEB90-0617-42CC-8A15-6A7E0E5826BF}" type="presParOf" srcId="{A7AC1048-2CD2-4E15-BA1D-4C8611EB3E84}" destId="{0D6F512B-DE9A-46C2-92A4-28599555725C}" srcOrd="1" destOrd="0" presId="urn:microsoft.com/office/officeart/2005/8/layout/vList2"/>
    <dgm:cxn modelId="{8AF6E73A-9C30-427F-B23A-3E3466967750}" type="presParOf" srcId="{A7AC1048-2CD2-4E15-BA1D-4C8611EB3E84}" destId="{2739E985-6F2E-4F22-9FBC-0BD74D36451E}" srcOrd="2" destOrd="0" presId="urn:microsoft.com/office/officeart/2005/8/layout/vList2"/>
    <dgm:cxn modelId="{C036962F-9C81-4431-98BD-25F22684DE3A}" type="presParOf" srcId="{A7AC1048-2CD2-4E15-BA1D-4C8611EB3E84}" destId="{B82270E9-41A4-4D3C-91B5-1F5CEDEBE2DC}" srcOrd="3" destOrd="0" presId="urn:microsoft.com/office/officeart/2005/8/layout/vList2"/>
    <dgm:cxn modelId="{FF234BED-7003-4C5F-86F7-0FCB4F5A399F}" type="presParOf" srcId="{A7AC1048-2CD2-4E15-BA1D-4C8611EB3E84}" destId="{811D0927-CBC2-44C7-ACD7-DB2BA3CAA352}" srcOrd="4" destOrd="0" presId="urn:microsoft.com/office/officeart/2005/8/layout/vList2"/>
    <dgm:cxn modelId="{A111E6D6-7728-4986-876B-7B11255754B7}" type="presParOf" srcId="{A7AC1048-2CD2-4E15-BA1D-4C8611EB3E84}" destId="{6EA5B2C1-6DEE-435D-8CB1-11BE765AD702}" srcOrd="5" destOrd="0" presId="urn:microsoft.com/office/officeart/2005/8/layout/vList2"/>
    <dgm:cxn modelId="{79AD4941-9FF8-46A4-94EC-0EA1CF066893}" type="presParOf" srcId="{A7AC1048-2CD2-4E15-BA1D-4C8611EB3E84}" destId="{FB8E5DF5-C89C-40FC-8ADD-82E5BA93346A}" srcOrd="6" destOrd="0" presId="urn:microsoft.com/office/officeart/2005/8/layout/vList2"/>
    <dgm:cxn modelId="{6C269D01-36BD-4054-9134-F34E91552F6A}" type="presParOf" srcId="{A7AC1048-2CD2-4E15-BA1D-4C8611EB3E84}" destId="{D02F8D02-F6E4-482C-9EE8-6C6433C99067}" srcOrd="7" destOrd="0" presId="urn:microsoft.com/office/officeart/2005/8/layout/vList2"/>
    <dgm:cxn modelId="{587D0411-1483-4E08-BD27-43E2540404C0}" type="presParOf" srcId="{A7AC1048-2CD2-4E15-BA1D-4C8611EB3E84}" destId="{BF45C983-E1B5-46ED-A7B4-A789C8A7D1BC}" srcOrd="8" destOrd="0" presId="urn:microsoft.com/office/officeart/2005/8/layout/vList2"/>
    <dgm:cxn modelId="{BF18D4C5-D63A-44D7-A4A4-6C4CAACEF685}" type="presParOf" srcId="{A7AC1048-2CD2-4E15-BA1D-4C8611EB3E84}" destId="{36EB1CE9-7BBE-43A5-9398-8E465D214A26}" srcOrd="9" destOrd="0" presId="urn:microsoft.com/office/officeart/2005/8/layout/vList2"/>
    <dgm:cxn modelId="{00D572BD-2D0C-42D9-B585-90FC4E8F7EDE}" type="presParOf" srcId="{A7AC1048-2CD2-4E15-BA1D-4C8611EB3E84}" destId="{9622F4E6-5846-4D7F-A80D-D36CB430D73F}" srcOrd="10" destOrd="0" presId="urn:microsoft.com/office/officeart/2005/8/layout/vList2"/>
    <dgm:cxn modelId="{911A9925-A2CD-4DFE-B999-5E8F9523290A}" type="presParOf" srcId="{A7AC1048-2CD2-4E15-BA1D-4C8611EB3E84}" destId="{73B02556-02EC-4CD0-AD9A-2AE375475A53}" srcOrd="11" destOrd="0" presId="urn:microsoft.com/office/officeart/2005/8/layout/vList2"/>
    <dgm:cxn modelId="{004D1D67-9D79-4B94-947D-3FC1B5DD56D8}" type="presParOf" srcId="{A7AC1048-2CD2-4E15-BA1D-4C8611EB3E84}" destId="{6CBBEF33-7F68-4C11-AE3B-B2B427E857A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AFC941E-ECCF-44D0-B7EC-5A4786E9AB55}" type="doc">
      <dgm:prSet loTypeId="urn:microsoft.com/office/officeart/2005/8/layout/default" loCatId="list" qsTypeId="urn:microsoft.com/office/officeart/2005/8/quickstyle/simple4#2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6764F5AA-25FF-49FB-91AD-3D9EECAE8A77}">
      <dgm:prSet/>
      <dgm:spPr/>
      <dgm:t>
        <a:bodyPr/>
        <a:lstStyle/>
        <a:p>
          <a:r>
            <a:rPr lang="en-US"/>
            <a:t>Competing motivations for sale and letting it happen to you:</a:t>
          </a:r>
        </a:p>
      </dgm:t>
    </dgm:pt>
    <dgm:pt modelId="{BE0D3D47-A4AB-41C9-9DD1-A5AAEE3931B5}" type="parTrans" cxnId="{763C6437-5C71-457E-A15A-9B3A59BD0DC0}">
      <dgm:prSet/>
      <dgm:spPr/>
      <dgm:t>
        <a:bodyPr/>
        <a:lstStyle/>
        <a:p>
          <a:endParaRPr lang="en-US"/>
        </a:p>
      </dgm:t>
    </dgm:pt>
    <dgm:pt modelId="{4D2BC784-0099-43F1-AE96-08E611C2FCB0}" type="sibTrans" cxnId="{763C6437-5C71-457E-A15A-9B3A59BD0DC0}">
      <dgm:prSet/>
      <dgm:spPr/>
      <dgm:t>
        <a:bodyPr/>
        <a:lstStyle/>
        <a:p>
          <a:endParaRPr lang="en-US"/>
        </a:p>
      </dgm:t>
    </dgm:pt>
    <dgm:pt modelId="{DE3B5F50-F832-47B9-A213-265F1EC72483}">
      <dgm:prSet/>
      <dgm:spPr/>
      <dgm:t>
        <a:bodyPr/>
        <a:lstStyle/>
        <a:p>
          <a:r>
            <a:rPr lang="en-US"/>
            <a:t>I’ll sell when I’m ready</a:t>
          </a:r>
        </a:p>
      </dgm:t>
    </dgm:pt>
    <dgm:pt modelId="{40F14B61-2C96-474A-A2BA-6A37E639E5AE}" type="parTrans" cxnId="{1B517012-8CAD-4E4F-BA2E-CE301CDEFA53}">
      <dgm:prSet/>
      <dgm:spPr/>
      <dgm:t>
        <a:bodyPr/>
        <a:lstStyle/>
        <a:p>
          <a:endParaRPr lang="en-US"/>
        </a:p>
      </dgm:t>
    </dgm:pt>
    <dgm:pt modelId="{5286298D-74A1-4CF8-8E11-B57AC8F40378}" type="sibTrans" cxnId="{1B517012-8CAD-4E4F-BA2E-CE301CDEFA53}">
      <dgm:prSet/>
      <dgm:spPr/>
      <dgm:t>
        <a:bodyPr/>
        <a:lstStyle/>
        <a:p>
          <a:endParaRPr lang="en-US"/>
        </a:p>
      </dgm:t>
    </dgm:pt>
    <dgm:pt modelId="{47D46CE4-C36A-40A6-AFA7-A8D9EC4FFCC5}">
      <dgm:prSet/>
      <dgm:spPr/>
      <dgm:t>
        <a:bodyPr/>
        <a:lstStyle/>
        <a:p>
          <a:r>
            <a:rPr lang="en-US"/>
            <a:t>When my spouse retires</a:t>
          </a:r>
        </a:p>
      </dgm:t>
    </dgm:pt>
    <dgm:pt modelId="{388BD7F9-D4F6-4C27-BA15-FD1E95022930}" type="parTrans" cxnId="{1B4ED88F-6F57-4BF8-871A-E24E3804F062}">
      <dgm:prSet/>
      <dgm:spPr/>
      <dgm:t>
        <a:bodyPr/>
        <a:lstStyle/>
        <a:p>
          <a:endParaRPr lang="en-US"/>
        </a:p>
      </dgm:t>
    </dgm:pt>
    <dgm:pt modelId="{65022EC2-B11B-4C9D-AC8E-ABD3230A75D0}" type="sibTrans" cxnId="{1B4ED88F-6F57-4BF8-871A-E24E3804F062}">
      <dgm:prSet/>
      <dgm:spPr/>
      <dgm:t>
        <a:bodyPr/>
        <a:lstStyle/>
        <a:p>
          <a:endParaRPr lang="en-US"/>
        </a:p>
      </dgm:t>
    </dgm:pt>
    <dgm:pt modelId="{381D6019-5692-429B-9867-839139D8372D}">
      <dgm:prSet/>
      <dgm:spPr/>
      <dgm:t>
        <a:bodyPr/>
        <a:lstStyle/>
        <a:p>
          <a:r>
            <a:rPr lang="en-US"/>
            <a:t>Right before the next thing begins</a:t>
          </a:r>
        </a:p>
      </dgm:t>
    </dgm:pt>
    <dgm:pt modelId="{B9B33035-B650-4CF2-A2DF-D2DE1015E11F}" type="parTrans" cxnId="{C320C9B8-AF83-46C0-A6BA-8D273F2DBD7D}">
      <dgm:prSet/>
      <dgm:spPr/>
      <dgm:t>
        <a:bodyPr/>
        <a:lstStyle/>
        <a:p>
          <a:endParaRPr lang="en-US"/>
        </a:p>
      </dgm:t>
    </dgm:pt>
    <dgm:pt modelId="{EF773F2E-1437-4C9A-B0CD-64F4240E2259}" type="sibTrans" cxnId="{C320C9B8-AF83-46C0-A6BA-8D273F2DBD7D}">
      <dgm:prSet/>
      <dgm:spPr/>
      <dgm:t>
        <a:bodyPr/>
        <a:lstStyle/>
        <a:p>
          <a:endParaRPr lang="en-US"/>
        </a:p>
      </dgm:t>
    </dgm:pt>
    <dgm:pt modelId="{26D65FB0-2CD5-4A8D-95C0-C10CF76D711D}">
      <dgm:prSet/>
      <dgm:spPr/>
      <dgm:t>
        <a:bodyPr/>
        <a:lstStyle/>
        <a:p>
          <a:r>
            <a:rPr lang="en-US"/>
            <a:t>Outside circumstances dictate timing</a:t>
          </a:r>
        </a:p>
      </dgm:t>
    </dgm:pt>
    <dgm:pt modelId="{BCBE7AFD-ACA0-4693-A186-6DBF3288BED1}" type="parTrans" cxnId="{69416224-357F-4048-873F-D721036C49FB}">
      <dgm:prSet/>
      <dgm:spPr/>
      <dgm:t>
        <a:bodyPr/>
        <a:lstStyle/>
        <a:p>
          <a:endParaRPr lang="en-US"/>
        </a:p>
      </dgm:t>
    </dgm:pt>
    <dgm:pt modelId="{3BDFB92C-A567-400F-9120-B4F6F6806BFD}" type="sibTrans" cxnId="{69416224-357F-4048-873F-D721036C49FB}">
      <dgm:prSet/>
      <dgm:spPr/>
      <dgm:t>
        <a:bodyPr/>
        <a:lstStyle/>
        <a:p>
          <a:endParaRPr lang="en-US"/>
        </a:p>
      </dgm:t>
    </dgm:pt>
    <dgm:pt modelId="{76F4EE4F-9D6E-4646-998E-8AB061211070}" type="pres">
      <dgm:prSet presAssocID="{9AFC941E-ECCF-44D0-B7EC-5A4786E9AB55}" presName="diagram" presStyleCnt="0">
        <dgm:presLayoutVars>
          <dgm:dir/>
          <dgm:resizeHandles val="exact"/>
        </dgm:presLayoutVars>
      </dgm:prSet>
      <dgm:spPr/>
    </dgm:pt>
    <dgm:pt modelId="{F92F30A7-584C-4FB4-9FE4-E27979C7C66A}" type="pres">
      <dgm:prSet presAssocID="{6764F5AA-25FF-49FB-91AD-3D9EECAE8A77}" presName="node" presStyleLbl="node1" presStyleIdx="0" presStyleCnt="5">
        <dgm:presLayoutVars>
          <dgm:bulletEnabled val="1"/>
        </dgm:presLayoutVars>
      </dgm:prSet>
      <dgm:spPr/>
    </dgm:pt>
    <dgm:pt modelId="{637E12B8-0DC5-49AF-9457-30B490CDF261}" type="pres">
      <dgm:prSet presAssocID="{4D2BC784-0099-43F1-AE96-08E611C2FCB0}" presName="sibTrans" presStyleCnt="0"/>
      <dgm:spPr/>
    </dgm:pt>
    <dgm:pt modelId="{9D65962C-97E3-46C8-BB7F-B40C7397FAD5}" type="pres">
      <dgm:prSet presAssocID="{DE3B5F50-F832-47B9-A213-265F1EC72483}" presName="node" presStyleLbl="node1" presStyleIdx="1" presStyleCnt="5">
        <dgm:presLayoutVars>
          <dgm:bulletEnabled val="1"/>
        </dgm:presLayoutVars>
      </dgm:prSet>
      <dgm:spPr/>
    </dgm:pt>
    <dgm:pt modelId="{75CE2344-4091-452F-8DA7-7F7DCE9AF710}" type="pres">
      <dgm:prSet presAssocID="{5286298D-74A1-4CF8-8E11-B57AC8F40378}" presName="sibTrans" presStyleCnt="0"/>
      <dgm:spPr/>
    </dgm:pt>
    <dgm:pt modelId="{40D9ADBB-6F7C-4FF5-BE8E-F671D46B52E0}" type="pres">
      <dgm:prSet presAssocID="{47D46CE4-C36A-40A6-AFA7-A8D9EC4FFCC5}" presName="node" presStyleLbl="node1" presStyleIdx="2" presStyleCnt="5">
        <dgm:presLayoutVars>
          <dgm:bulletEnabled val="1"/>
        </dgm:presLayoutVars>
      </dgm:prSet>
      <dgm:spPr/>
    </dgm:pt>
    <dgm:pt modelId="{A94FA115-1346-415E-9B56-071C8D9C63E8}" type="pres">
      <dgm:prSet presAssocID="{65022EC2-B11B-4C9D-AC8E-ABD3230A75D0}" presName="sibTrans" presStyleCnt="0"/>
      <dgm:spPr/>
    </dgm:pt>
    <dgm:pt modelId="{E8896E53-CA54-4C67-BA87-2F9548A3E160}" type="pres">
      <dgm:prSet presAssocID="{381D6019-5692-429B-9867-839139D8372D}" presName="node" presStyleLbl="node1" presStyleIdx="3" presStyleCnt="5">
        <dgm:presLayoutVars>
          <dgm:bulletEnabled val="1"/>
        </dgm:presLayoutVars>
      </dgm:prSet>
      <dgm:spPr/>
    </dgm:pt>
    <dgm:pt modelId="{043E4F98-9A5D-43D1-846E-B131AD465652}" type="pres">
      <dgm:prSet presAssocID="{EF773F2E-1437-4C9A-B0CD-64F4240E2259}" presName="sibTrans" presStyleCnt="0"/>
      <dgm:spPr/>
    </dgm:pt>
    <dgm:pt modelId="{A6AA5869-26B2-4DDE-89B3-FD708BC95469}" type="pres">
      <dgm:prSet presAssocID="{26D65FB0-2CD5-4A8D-95C0-C10CF76D711D}" presName="node" presStyleLbl="node1" presStyleIdx="4" presStyleCnt="5">
        <dgm:presLayoutVars>
          <dgm:bulletEnabled val="1"/>
        </dgm:presLayoutVars>
      </dgm:prSet>
      <dgm:spPr/>
    </dgm:pt>
  </dgm:ptLst>
  <dgm:cxnLst>
    <dgm:cxn modelId="{1B517012-8CAD-4E4F-BA2E-CE301CDEFA53}" srcId="{9AFC941E-ECCF-44D0-B7EC-5A4786E9AB55}" destId="{DE3B5F50-F832-47B9-A213-265F1EC72483}" srcOrd="1" destOrd="0" parTransId="{40F14B61-2C96-474A-A2BA-6A37E639E5AE}" sibTransId="{5286298D-74A1-4CF8-8E11-B57AC8F40378}"/>
    <dgm:cxn modelId="{6509BA1C-9D2B-421D-9CA5-18694CFF59C7}" type="presOf" srcId="{9AFC941E-ECCF-44D0-B7EC-5A4786E9AB55}" destId="{76F4EE4F-9D6E-4646-998E-8AB061211070}" srcOrd="0" destOrd="0" presId="urn:microsoft.com/office/officeart/2005/8/layout/default"/>
    <dgm:cxn modelId="{69416224-357F-4048-873F-D721036C49FB}" srcId="{9AFC941E-ECCF-44D0-B7EC-5A4786E9AB55}" destId="{26D65FB0-2CD5-4A8D-95C0-C10CF76D711D}" srcOrd="4" destOrd="0" parTransId="{BCBE7AFD-ACA0-4693-A186-6DBF3288BED1}" sibTransId="{3BDFB92C-A567-400F-9120-B4F6F6806BFD}"/>
    <dgm:cxn modelId="{51DF712B-8005-4BA1-AD95-59E3494A75E2}" type="presOf" srcId="{DE3B5F50-F832-47B9-A213-265F1EC72483}" destId="{9D65962C-97E3-46C8-BB7F-B40C7397FAD5}" srcOrd="0" destOrd="0" presId="urn:microsoft.com/office/officeart/2005/8/layout/default"/>
    <dgm:cxn modelId="{763C6437-5C71-457E-A15A-9B3A59BD0DC0}" srcId="{9AFC941E-ECCF-44D0-B7EC-5A4786E9AB55}" destId="{6764F5AA-25FF-49FB-91AD-3D9EECAE8A77}" srcOrd="0" destOrd="0" parTransId="{BE0D3D47-A4AB-41C9-9DD1-A5AAEE3931B5}" sibTransId="{4D2BC784-0099-43F1-AE96-08E611C2FCB0}"/>
    <dgm:cxn modelId="{CFB19366-870C-4A5C-98AD-E68D31829A42}" type="presOf" srcId="{47D46CE4-C36A-40A6-AFA7-A8D9EC4FFCC5}" destId="{40D9ADBB-6F7C-4FF5-BE8E-F671D46B52E0}" srcOrd="0" destOrd="0" presId="urn:microsoft.com/office/officeart/2005/8/layout/default"/>
    <dgm:cxn modelId="{88B4B96A-5B30-473B-9DDC-DAF58A52F65B}" type="presOf" srcId="{6764F5AA-25FF-49FB-91AD-3D9EECAE8A77}" destId="{F92F30A7-584C-4FB4-9FE4-E27979C7C66A}" srcOrd="0" destOrd="0" presId="urn:microsoft.com/office/officeart/2005/8/layout/default"/>
    <dgm:cxn modelId="{1B4ED88F-6F57-4BF8-871A-E24E3804F062}" srcId="{9AFC941E-ECCF-44D0-B7EC-5A4786E9AB55}" destId="{47D46CE4-C36A-40A6-AFA7-A8D9EC4FFCC5}" srcOrd="2" destOrd="0" parTransId="{388BD7F9-D4F6-4C27-BA15-FD1E95022930}" sibTransId="{65022EC2-B11B-4C9D-AC8E-ABD3230A75D0}"/>
    <dgm:cxn modelId="{C320C9B8-AF83-46C0-A6BA-8D273F2DBD7D}" srcId="{9AFC941E-ECCF-44D0-B7EC-5A4786E9AB55}" destId="{381D6019-5692-429B-9867-839139D8372D}" srcOrd="3" destOrd="0" parTransId="{B9B33035-B650-4CF2-A2DF-D2DE1015E11F}" sibTransId="{EF773F2E-1437-4C9A-B0CD-64F4240E2259}"/>
    <dgm:cxn modelId="{709F6AD7-95BB-4A49-9ECA-1BABF43802F6}" type="presOf" srcId="{26D65FB0-2CD5-4A8D-95C0-C10CF76D711D}" destId="{A6AA5869-26B2-4DDE-89B3-FD708BC95469}" srcOrd="0" destOrd="0" presId="urn:microsoft.com/office/officeart/2005/8/layout/default"/>
    <dgm:cxn modelId="{C0D0F2F6-E11A-4CF5-A96A-13C4768AF1FC}" type="presOf" srcId="{381D6019-5692-429B-9867-839139D8372D}" destId="{E8896E53-CA54-4C67-BA87-2F9548A3E160}" srcOrd="0" destOrd="0" presId="urn:microsoft.com/office/officeart/2005/8/layout/default"/>
    <dgm:cxn modelId="{BFB1FD89-67D5-4CCD-AA16-07018F14AC39}" type="presParOf" srcId="{76F4EE4F-9D6E-4646-998E-8AB061211070}" destId="{F92F30A7-584C-4FB4-9FE4-E27979C7C66A}" srcOrd="0" destOrd="0" presId="urn:microsoft.com/office/officeart/2005/8/layout/default"/>
    <dgm:cxn modelId="{ECC27107-59E3-4301-AE4A-C42C1D85DBA6}" type="presParOf" srcId="{76F4EE4F-9D6E-4646-998E-8AB061211070}" destId="{637E12B8-0DC5-49AF-9457-30B490CDF261}" srcOrd="1" destOrd="0" presId="urn:microsoft.com/office/officeart/2005/8/layout/default"/>
    <dgm:cxn modelId="{1B403FB1-80A1-428A-8FBF-AFE629AB4290}" type="presParOf" srcId="{76F4EE4F-9D6E-4646-998E-8AB061211070}" destId="{9D65962C-97E3-46C8-BB7F-B40C7397FAD5}" srcOrd="2" destOrd="0" presId="urn:microsoft.com/office/officeart/2005/8/layout/default"/>
    <dgm:cxn modelId="{E328D06C-E6EC-42FE-8D08-1F6BDFD98B11}" type="presParOf" srcId="{76F4EE4F-9D6E-4646-998E-8AB061211070}" destId="{75CE2344-4091-452F-8DA7-7F7DCE9AF710}" srcOrd="3" destOrd="0" presId="urn:microsoft.com/office/officeart/2005/8/layout/default"/>
    <dgm:cxn modelId="{ACEA07D4-75F0-4F7B-BBF1-865B8ED17A39}" type="presParOf" srcId="{76F4EE4F-9D6E-4646-998E-8AB061211070}" destId="{40D9ADBB-6F7C-4FF5-BE8E-F671D46B52E0}" srcOrd="4" destOrd="0" presId="urn:microsoft.com/office/officeart/2005/8/layout/default"/>
    <dgm:cxn modelId="{3A5C0F08-D107-4862-93FD-ACE87C0F7E12}" type="presParOf" srcId="{76F4EE4F-9D6E-4646-998E-8AB061211070}" destId="{A94FA115-1346-415E-9B56-071C8D9C63E8}" srcOrd="5" destOrd="0" presId="urn:microsoft.com/office/officeart/2005/8/layout/default"/>
    <dgm:cxn modelId="{15C77B7B-647A-40AE-A6FC-6B437E1CD475}" type="presParOf" srcId="{76F4EE4F-9D6E-4646-998E-8AB061211070}" destId="{E8896E53-CA54-4C67-BA87-2F9548A3E160}" srcOrd="6" destOrd="0" presId="urn:microsoft.com/office/officeart/2005/8/layout/default"/>
    <dgm:cxn modelId="{CC6596F3-A4BC-44C3-A772-BAC18A35AD0F}" type="presParOf" srcId="{76F4EE4F-9D6E-4646-998E-8AB061211070}" destId="{043E4F98-9A5D-43D1-846E-B131AD465652}" srcOrd="7" destOrd="0" presId="urn:microsoft.com/office/officeart/2005/8/layout/default"/>
    <dgm:cxn modelId="{BB334890-5FF5-4282-AC7A-CD0CF76A29F3}" type="presParOf" srcId="{76F4EE4F-9D6E-4646-998E-8AB061211070}" destId="{A6AA5869-26B2-4DDE-89B3-FD708BC9546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936783B-3FD2-4065-8F48-15C11611998A}" type="doc">
      <dgm:prSet loTypeId="urn:microsoft.com/office/officeart/2018/2/layout/IconVerticalSolidList" loCatId="icon" qsTypeId="urn:microsoft.com/office/officeart/2005/8/quickstyle/simple1#4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7F240BA-642D-4904-A49C-7071FBA08A59}">
      <dgm:prSet/>
      <dgm:spPr/>
      <dgm:t>
        <a:bodyPr/>
        <a:lstStyle/>
        <a:p>
          <a:r>
            <a:rPr lang="en-US"/>
            <a:t>What are we waiting for?</a:t>
          </a:r>
        </a:p>
      </dgm:t>
    </dgm:pt>
    <dgm:pt modelId="{0FDCE9C1-BBAA-435F-AC71-2D3A24177FEE}" type="parTrans" cxnId="{376D5AC3-847F-4049-AF53-857ABBD15EE4}">
      <dgm:prSet/>
      <dgm:spPr/>
      <dgm:t>
        <a:bodyPr/>
        <a:lstStyle/>
        <a:p>
          <a:endParaRPr lang="en-US"/>
        </a:p>
      </dgm:t>
    </dgm:pt>
    <dgm:pt modelId="{70264062-E4FA-4B02-99AD-79910D695931}" type="sibTrans" cxnId="{376D5AC3-847F-4049-AF53-857ABBD15EE4}">
      <dgm:prSet/>
      <dgm:spPr/>
      <dgm:t>
        <a:bodyPr/>
        <a:lstStyle/>
        <a:p>
          <a:endParaRPr lang="en-US"/>
        </a:p>
      </dgm:t>
    </dgm:pt>
    <dgm:pt modelId="{43348643-37CE-4F2E-942F-8F243A56D0FC}">
      <dgm:prSet/>
      <dgm:spPr/>
      <dgm:t>
        <a:bodyPr/>
        <a:lstStyle/>
        <a:p>
          <a:r>
            <a:rPr lang="en-US"/>
            <a:t>Do we have a plan?</a:t>
          </a:r>
        </a:p>
      </dgm:t>
    </dgm:pt>
    <dgm:pt modelId="{EE12CAF9-201A-416E-AAD6-2F6C2F08CE4B}" type="parTrans" cxnId="{8E5B48E0-CE5C-4AA1-84A0-E3566A648D27}">
      <dgm:prSet/>
      <dgm:spPr/>
      <dgm:t>
        <a:bodyPr/>
        <a:lstStyle/>
        <a:p>
          <a:endParaRPr lang="en-US"/>
        </a:p>
      </dgm:t>
    </dgm:pt>
    <dgm:pt modelId="{F690C442-D2B8-49EA-9FA7-BC5870BE9A98}" type="sibTrans" cxnId="{8E5B48E0-CE5C-4AA1-84A0-E3566A648D27}">
      <dgm:prSet/>
      <dgm:spPr/>
      <dgm:t>
        <a:bodyPr/>
        <a:lstStyle/>
        <a:p>
          <a:endParaRPr lang="en-US"/>
        </a:p>
      </dgm:t>
    </dgm:pt>
    <dgm:pt modelId="{D36BA5C5-788F-42A8-804D-93ED524377F5}">
      <dgm:prSet/>
      <dgm:spPr/>
      <dgm:t>
        <a:bodyPr/>
        <a:lstStyle/>
        <a:p>
          <a:r>
            <a:rPr lang="en-US"/>
            <a:t>Are we actively addressing the reasons for deferring the sale?</a:t>
          </a:r>
        </a:p>
      </dgm:t>
    </dgm:pt>
    <dgm:pt modelId="{661DEB7F-6B32-4D5C-8B57-C7E9FB3DA9E8}" type="parTrans" cxnId="{C5E8A89B-3B0F-4AF2-8045-6D192302C18B}">
      <dgm:prSet/>
      <dgm:spPr/>
      <dgm:t>
        <a:bodyPr/>
        <a:lstStyle/>
        <a:p>
          <a:endParaRPr lang="en-US"/>
        </a:p>
      </dgm:t>
    </dgm:pt>
    <dgm:pt modelId="{91830353-37F5-4977-82F7-ED3B8DC836FF}" type="sibTrans" cxnId="{C5E8A89B-3B0F-4AF2-8045-6D192302C18B}">
      <dgm:prSet/>
      <dgm:spPr/>
      <dgm:t>
        <a:bodyPr/>
        <a:lstStyle/>
        <a:p>
          <a:endParaRPr lang="en-US"/>
        </a:p>
      </dgm:t>
    </dgm:pt>
    <dgm:pt modelId="{72384188-14FC-4986-AAD1-1240CB776B0C}">
      <dgm:prSet/>
      <dgm:spPr/>
      <dgm:t>
        <a:bodyPr/>
        <a:lstStyle/>
        <a:p>
          <a:r>
            <a:rPr lang="en-US"/>
            <a:t>What do we want to do with out time?</a:t>
          </a:r>
        </a:p>
      </dgm:t>
    </dgm:pt>
    <dgm:pt modelId="{15DF43E2-6072-4FC1-9416-AF637471BF23}" type="parTrans" cxnId="{C4944511-646B-45A2-939F-2541055D9325}">
      <dgm:prSet/>
      <dgm:spPr/>
      <dgm:t>
        <a:bodyPr/>
        <a:lstStyle/>
        <a:p>
          <a:endParaRPr lang="en-US"/>
        </a:p>
      </dgm:t>
    </dgm:pt>
    <dgm:pt modelId="{C1D4792A-80C7-40E6-AB3E-028569BA0A0D}" type="sibTrans" cxnId="{C4944511-646B-45A2-939F-2541055D9325}">
      <dgm:prSet/>
      <dgm:spPr/>
      <dgm:t>
        <a:bodyPr/>
        <a:lstStyle/>
        <a:p>
          <a:endParaRPr lang="en-US"/>
        </a:p>
      </dgm:t>
    </dgm:pt>
    <dgm:pt modelId="{0FB1DD0A-685C-4311-B054-F80212A1CEC8}">
      <dgm:prSet/>
      <dgm:spPr/>
      <dgm:t>
        <a:bodyPr/>
        <a:lstStyle/>
        <a:p>
          <a:r>
            <a:rPr lang="en-US"/>
            <a:t>Note: Exit outcomes will not automatically improve with the passage of time. </a:t>
          </a:r>
        </a:p>
      </dgm:t>
    </dgm:pt>
    <dgm:pt modelId="{A1EE4943-EAEC-4242-84A1-ECA778A07E0C}" type="parTrans" cxnId="{EF18CB84-292E-4695-911C-1987DDF989D7}">
      <dgm:prSet/>
      <dgm:spPr/>
      <dgm:t>
        <a:bodyPr/>
        <a:lstStyle/>
        <a:p>
          <a:endParaRPr lang="en-US"/>
        </a:p>
      </dgm:t>
    </dgm:pt>
    <dgm:pt modelId="{36057574-4B66-4692-97BF-EA89161D082E}" type="sibTrans" cxnId="{EF18CB84-292E-4695-911C-1987DDF989D7}">
      <dgm:prSet/>
      <dgm:spPr/>
      <dgm:t>
        <a:bodyPr/>
        <a:lstStyle/>
        <a:p>
          <a:endParaRPr lang="en-US"/>
        </a:p>
      </dgm:t>
    </dgm:pt>
    <dgm:pt modelId="{0D3C9903-16E2-4963-AFAC-9F24275D6BF2}" type="pres">
      <dgm:prSet presAssocID="{0936783B-3FD2-4065-8F48-15C11611998A}" presName="root" presStyleCnt="0">
        <dgm:presLayoutVars>
          <dgm:dir/>
          <dgm:resizeHandles val="exact"/>
        </dgm:presLayoutVars>
      </dgm:prSet>
      <dgm:spPr/>
    </dgm:pt>
    <dgm:pt modelId="{850E4397-75D9-400F-81A6-72EC85083F81}" type="pres">
      <dgm:prSet presAssocID="{A7F240BA-642D-4904-A49C-7071FBA08A59}" presName="compNode" presStyleCnt="0"/>
      <dgm:spPr/>
    </dgm:pt>
    <dgm:pt modelId="{100C40E0-8A1D-45AB-8E06-28515CD0C082}" type="pres">
      <dgm:prSet presAssocID="{A7F240BA-642D-4904-A49C-7071FBA08A59}" presName="bgRect" presStyleLbl="bgShp" presStyleIdx="0" presStyleCnt="5"/>
      <dgm:spPr/>
    </dgm:pt>
    <dgm:pt modelId="{533314F6-846C-4BC1-8B53-A2B07DB42F2C}" type="pres">
      <dgm:prSet presAssocID="{A7F240BA-642D-4904-A49C-7071FBA08A59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487F32FB-6B38-4824-B702-D8C4FE2DC4D1}" type="pres">
      <dgm:prSet presAssocID="{A7F240BA-642D-4904-A49C-7071FBA08A59}" presName="spaceRect" presStyleCnt="0"/>
      <dgm:spPr/>
    </dgm:pt>
    <dgm:pt modelId="{2A1CF5E0-5DB1-4703-A1A5-85188C2558EE}" type="pres">
      <dgm:prSet presAssocID="{A7F240BA-642D-4904-A49C-7071FBA08A59}" presName="parTx" presStyleLbl="revTx" presStyleIdx="0" presStyleCnt="5">
        <dgm:presLayoutVars>
          <dgm:chMax val="0"/>
          <dgm:chPref val="0"/>
        </dgm:presLayoutVars>
      </dgm:prSet>
      <dgm:spPr/>
    </dgm:pt>
    <dgm:pt modelId="{462CF9A1-7C79-451F-8E16-C02E5FB37CC2}" type="pres">
      <dgm:prSet presAssocID="{70264062-E4FA-4B02-99AD-79910D695931}" presName="sibTrans" presStyleCnt="0"/>
      <dgm:spPr/>
    </dgm:pt>
    <dgm:pt modelId="{0AD8A7C4-22C5-4D50-8237-9B2646D6C605}" type="pres">
      <dgm:prSet presAssocID="{43348643-37CE-4F2E-942F-8F243A56D0FC}" presName="compNode" presStyleCnt="0"/>
      <dgm:spPr/>
    </dgm:pt>
    <dgm:pt modelId="{7A13F198-E147-4CE8-BF00-B0C97960A014}" type="pres">
      <dgm:prSet presAssocID="{43348643-37CE-4F2E-942F-8F243A56D0FC}" presName="bgRect" presStyleLbl="bgShp" presStyleIdx="1" presStyleCnt="5"/>
      <dgm:spPr/>
    </dgm:pt>
    <dgm:pt modelId="{6CF57770-2E98-4911-9076-F1A019B27EB5}" type="pres">
      <dgm:prSet presAssocID="{43348643-37CE-4F2E-942F-8F243A56D0FC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st"/>
        </a:ext>
      </dgm:extLst>
    </dgm:pt>
    <dgm:pt modelId="{73C4ACC9-F175-40EC-BFF5-277124DCED68}" type="pres">
      <dgm:prSet presAssocID="{43348643-37CE-4F2E-942F-8F243A56D0FC}" presName="spaceRect" presStyleCnt="0"/>
      <dgm:spPr/>
    </dgm:pt>
    <dgm:pt modelId="{740715E9-D9D6-46E5-B752-FB8ADCADE0D1}" type="pres">
      <dgm:prSet presAssocID="{43348643-37CE-4F2E-942F-8F243A56D0FC}" presName="parTx" presStyleLbl="revTx" presStyleIdx="1" presStyleCnt="5">
        <dgm:presLayoutVars>
          <dgm:chMax val="0"/>
          <dgm:chPref val="0"/>
        </dgm:presLayoutVars>
      </dgm:prSet>
      <dgm:spPr/>
    </dgm:pt>
    <dgm:pt modelId="{022BCC41-A758-4315-93C3-32D9CBC5D911}" type="pres">
      <dgm:prSet presAssocID="{F690C442-D2B8-49EA-9FA7-BC5870BE9A98}" presName="sibTrans" presStyleCnt="0"/>
      <dgm:spPr/>
    </dgm:pt>
    <dgm:pt modelId="{7EDA0FE9-10C5-4AD6-961E-AB28E80516E4}" type="pres">
      <dgm:prSet presAssocID="{D36BA5C5-788F-42A8-804D-93ED524377F5}" presName="compNode" presStyleCnt="0"/>
      <dgm:spPr/>
    </dgm:pt>
    <dgm:pt modelId="{F8844EB5-745F-4711-8130-F24B12369E98}" type="pres">
      <dgm:prSet presAssocID="{D36BA5C5-788F-42A8-804D-93ED524377F5}" presName="bgRect" presStyleLbl="bgShp" presStyleIdx="2" presStyleCnt="5"/>
      <dgm:spPr/>
    </dgm:pt>
    <dgm:pt modelId="{AAB929A0-F2A7-4B0A-80B3-9BF16D5D379C}" type="pres">
      <dgm:prSet presAssocID="{D36BA5C5-788F-42A8-804D-93ED524377F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pping cart"/>
        </a:ext>
      </dgm:extLst>
    </dgm:pt>
    <dgm:pt modelId="{4FE8E7E5-9435-4B5F-8C2C-DF8561037B52}" type="pres">
      <dgm:prSet presAssocID="{D36BA5C5-788F-42A8-804D-93ED524377F5}" presName="spaceRect" presStyleCnt="0"/>
      <dgm:spPr/>
    </dgm:pt>
    <dgm:pt modelId="{5F478AF3-0358-46E8-9532-F220E6BABA92}" type="pres">
      <dgm:prSet presAssocID="{D36BA5C5-788F-42A8-804D-93ED524377F5}" presName="parTx" presStyleLbl="revTx" presStyleIdx="2" presStyleCnt="5">
        <dgm:presLayoutVars>
          <dgm:chMax val="0"/>
          <dgm:chPref val="0"/>
        </dgm:presLayoutVars>
      </dgm:prSet>
      <dgm:spPr/>
    </dgm:pt>
    <dgm:pt modelId="{A34B8156-7127-4DED-9E7E-C44107B90B79}" type="pres">
      <dgm:prSet presAssocID="{91830353-37F5-4977-82F7-ED3B8DC836FF}" presName="sibTrans" presStyleCnt="0"/>
      <dgm:spPr/>
    </dgm:pt>
    <dgm:pt modelId="{C84C6767-7EF6-4691-885E-5C2028575EDA}" type="pres">
      <dgm:prSet presAssocID="{72384188-14FC-4986-AAD1-1240CB776B0C}" presName="compNode" presStyleCnt="0"/>
      <dgm:spPr/>
    </dgm:pt>
    <dgm:pt modelId="{4210D301-F887-4AD5-A672-DCF91D68F3FF}" type="pres">
      <dgm:prSet presAssocID="{72384188-14FC-4986-AAD1-1240CB776B0C}" presName="bgRect" presStyleLbl="bgShp" presStyleIdx="3" presStyleCnt="5"/>
      <dgm:spPr/>
    </dgm:pt>
    <dgm:pt modelId="{A17D0729-3018-4342-9515-94C6B4D23428}" type="pres">
      <dgm:prSet presAssocID="{72384188-14FC-4986-AAD1-1240CB776B0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rglass"/>
        </a:ext>
      </dgm:extLst>
    </dgm:pt>
    <dgm:pt modelId="{C5F9B418-7B27-4AD7-9403-2B0BB875DCEF}" type="pres">
      <dgm:prSet presAssocID="{72384188-14FC-4986-AAD1-1240CB776B0C}" presName="spaceRect" presStyleCnt="0"/>
      <dgm:spPr/>
    </dgm:pt>
    <dgm:pt modelId="{E133374C-BB0D-4D0B-84B2-CFB6C661E935}" type="pres">
      <dgm:prSet presAssocID="{72384188-14FC-4986-AAD1-1240CB776B0C}" presName="parTx" presStyleLbl="revTx" presStyleIdx="3" presStyleCnt="5">
        <dgm:presLayoutVars>
          <dgm:chMax val="0"/>
          <dgm:chPref val="0"/>
        </dgm:presLayoutVars>
      </dgm:prSet>
      <dgm:spPr/>
    </dgm:pt>
    <dgm:pt modelId="{6B092A73-99F8-4FC0-9ABD-FB6714357305}" type="pres">
      <dgm:prSet presAssocID="{C1D4792A-80C7-40E6-AB3E-028569BA0A0D}" presName="sibTrans" presStyleCnt="0"/>
      <dgm:spPr/>
    </dgm:pt>
    <dgm:pt modelId="{5AD8B4AF-A501-4BA1-ABF2-4E57FAC8E951}" type="pres">
      <dgm:prSet presAssocID="{0FB1DD0A-685C-4311-B054-F80212A1CEC8}" presName="compNode" presStyleCnt="0"/>
      <dgm:spPr/>
    </dgm:pt>
    <dgm:pt modelId="{294C885F-0229-4432-B87D-9628657B102E}" type="pres">
      <dgm:prSet presAssocID="{0FB1DD0A-685C-4311-B054-F80212A1CEC8}" presName="bgRect" presStyleLbl="bgShp" presStyleIdx="4" presStyleCnt="5"/>
      <dgm:spPr/>
    </dgm:pt>
    <dgm:pt modelId="{BA4A61C9-3D95-48B2-9EFF-52F7024D6247}" type="pres">
      <dgm:prSet presAssocID="{0FB1DD0A-685C-4311-B054-F80212A1CEC8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ginning"/>
        </a:ext>
      </dgm:extLst>
    </dgm:pt>
    <dgm:pt modelId="{45446B98-3807-4023-B58F-06E04AB648E9}" type="pres">
      <dgm:prSet presAssocID="{0FB1DD0A-685C-4311-B054-F80212A1CEC8}" presName="spaceRect" presStyleCnt="0"/>
      <dgm:spPr/>
    </dgm:pt>
    <dgm:pt modelId="{52FB615F-7C51-43A7-8C7F-C7709334749C}" type="pres">
      <dgm:prSet presAssocID="{0FB1DD0A-685C-4311-B054-F80212A1CEC8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4944511-646B-45A2-939F-2541055D9325}" srcId="{0936783B-3FD2-4065-8F48-15C11611998A}" destId="{72384188-14FC-4986-AAD1-1240CB776B0C}" srcOrd="3" destOrd="0" parTransId="{15DF43E2-6072-4FC1-9416-AF637471BF23}" sibTransId="{C1D4792A-80C7-40E6-AB3E-028569BA0A0D}"/>
    <dgm:cxn modelId="{58CDE722-66AF-4250-B34E-0974DE481EC2}" type="presOf" srcId="{43348643-37CE-4F2E-942F-8F243A56D0FC}" destId="{740715E9-D9D6-46E5-B752-FB8ADCADE0D1}" srcOrd="0" destOrd="0" presId="urn:microsoft.com/office/officeart/2018/2/layout/IconVerticalSolidList"/>
    <dgm:cxn modelId="{EF18CB84-292E-4695-911C-1987DDF989D7}" srcId="{0936783B-3FD2-4065-8F48-15C11611998A}" destId="{0FB1DD0A-685C-4311-B054-F80212A1CEC8}" srcOrd="4" destOrd="0" parTransId="{A1EE4943-EAEC-4242-84A1-ECA778A07E0C}" sibTransId="{36057574-4B66-4692-97BF-EA89161D082E}"/>
    <dgm:cxn modelId="{C5E8A89B-3B0F-4AF2-8045-6D192302C18B}" srcId="{0936783B-3FD2-4065-8F48-15C11611998A}" destId="{D36BA5C5-788F-42A8-804D-93ED524377F5}" srcOrd="2" destOrd="0" parTransId="{661DEB7F-6B32-4D5C-8B57-C7E9FB3DA9E8}" sibTransId="{91830353-37F5-4977-82F7-ED3B8DC836FF}"/>
    <dgm:cxn modelId="{FFDE8F9C-C878-4A0A-BD95-3C67859C0D15}" type="presOf" srcId="{0FB1DD0A-685C-4311-B054-F80212A1CEC8}" destId="{52FB615F-7C51-43A7-8C7F-C7709334749C}" srcOrd="0" destOrd="0" presId="urn:microsoft.com/office/officeart/2018/2/layout/IconVerticalSolidList"/>
    <dgm:cxn modelId="{6521249D-8C6E-47C5-A50B-773DBB24A599}" type="presOf" srcId="{0936783B-3FD2-4065-8F48-15C11611998A}" destId="{0D3C9903-16E2-4963-AFAC-9F24275D6BF2}" srcOrd="0" destOrd="0" presId="urn:microsoft.com/office/officeart/2018/2/layout/IconVerticalSolidList"/>
    <dgm:cxn modelId="{437F20A0-1FDF-4B28-93D2-F9E5E0D96240}" type="presOf" srcId="{D36BA5C5-788F-42A8-804D-93ED524377F5}" destId="{5F478AF3-0358-46E8-9532-F220E6BABA92}" srcOrd="0" destOrd="0" presId="urn:microsoft.com/office/officeart/2018/2/layout/IconVerticalSolidList"/>
    <dgm:cxn modelId="{376D5AC3-847F-4049-AF53-857ABBD15EE4}" srcId="{0936783B-3FD2-4065-8F48-15C11611998A}" destId="{A7F240BA-642D-4904-A49C-7071FBA08A59}" srcOrd="0" destOrd="0" parTransId="{0FDCE9C1-BBAA-435F-AC71-2D3A24177FEE}" sibTransId="{70264062-E4FA-4B02-99AD-79910D695931}"/>
    <dgm:cxn modelId="{36511ED3-EA5E-4C31-9997-ECBF02FFBC2F}" type="presOf" srcId="{72384188-14FC-4986-AAD1-1240CB776B0C}" destId="{E133374C-BB0D-4D0B-84B2-CFB6C661E935}" srcOrd="0" destOrd="0" presId="urn:microsoft.com/office/officeart/2018/2/layout/IconVerticalSolidList"/>
    <dgm:cxn modelId="{8E5B48E0-CE5C-4AA1-84A0-E3566A648D27}" srcId="{0936783B-3FD2-4065-8F48-15C11611998A}" destId="{43348643-37CE-4F2E-942F-8F243A56D0FC}" srcOrd="1" destOrd="0" parTransId="{EE12CAF9-201A-416E-AAD6-2F6C2F08CE4B}" sibTransId="{F690C442-D2B8-49EA-9FA7-BC5870BE9A98}"/>
    <dgm:cxn modelId="{0FEA65E9-BB37-43C6-8A2F-A894B2FF15D4}" type="presOf" srcId="{A7F240BA-642D-4904-A49C-7071FBA08A59}" destId="{2A1CF5E0-5DB1-4703-A1A5-85188C2558EE}" srcOrd="0" destOrd="0" presId="urn:microsoft.com/office/officeart/2018/2/layout/IconVerticalSolidList"/>
    <dgm:cxn modelId="{A5A6CC18-3756-4AD9-BDC6-F5F20F245F91}" type="presParOf" srcId="{0D3C9903-16E2-4963-AFAC-9F24275D6BF2}" destId="{850E4397-75D9-400F-81A6-72EC85083F81}" srcOrd="0" destOrd="0" presId="urn:microsoft.com/office/officeart/2018/2/layout/IconVerticalSolidList"/>
    <dgm:cxn modelId="{C682AC6D-3718-4935-8F48-456B5A6A6319}" type="presParOf" srcId="{850E4397-75D9-400F-81A6-72EC85083F81}" destId="{100C40E0-8A1D-45AB-8E06-28515CD0C082}" srcOrd="0" destOrd="0" presId="urn:microsoft.com/office/officeart/2018/2/layout/IconVerticalSolidList"/>
    <dgm:cxn modelId="{70CA5292-8061-4AFB-B1A7-B91B91C2E038}" type="presParOf" srcId="{850E4397-75D9-400F-81A6-72EC85083F81}" destId="{533314F6-846C-4BC1-8B53-A2B07DB42F2C}" srcOrd="1" destOrd="0" presId="urn:microsoft.com/office/officeart/2018/2/layout/IconVerticalSolidList"/>
    <dgm:cxn modelId="{55FE0F18-5B2F-4D17-A733-51000101921C}" type="presParOf" srcId="{850E4397-75D9-400F-81A6-72EC85083F81}" destId="{487F32FB-6B38-4824-B702-D8C4FE2DC4D1}" srcOrd="2" destOrd="0" presId="urn:microsoft.com/office/officeart/2018/2/layout/IconVerticalSolidList"/>
    <dgm:cxn modelId="{5F861DD0-91AF-418D-8BAD-67E703FC7695}" type="presParOf" srcId="{850E4397-75D9-400F-81A6-72EC85083F81}" destId="{2A1CF5E0-5DB1-4703-A1A5-85188C2558EE}" srcOrd="3" destOrd="0" presId="urn:microsoft.com/office/officeart/2018/2/layout/IconVerticalSolidList"/>
    <dgm:cxn modelId="{7436F4C2-C89D-44EE-8789-A58AA06A84F5}" type="presParOf" srcId="{0D3C9903-16E2-4963-AFAC-9F24275D6BF2}" destId="{462CF9A1-7C79-451F-8E16-C02E5FB37CC2}" srcOrd="1" destOrd="0" presId="urn:microsoft.com/office/officeart/2018/2/layout/IconVerticalSolidList"/>
    <dgm:cxn modelId="{491B58E0-DCA4-4738-AD51-779C7A11D2F9}" type="presParOf" srcId="{0D3C9903-16E2-4963-AFAC-9F24275D6BF2}" destId="{0AD8A7C4-22C5-4D50-8237-9B2646D6C605}" srcOrd="2" destOrd="0" presId="urn:microsoft.com/office/officeart/2018/2/layout/IconVerticalSolidList"/>
    <dgm:cxn modelId="{60EDEBDC-0821-4E20-8982-C1EF60DE1D03}" type="presParOf" srcId="{0AD8A7C4-22C5-4D50-8237-9B2646D6C605}" destId="{7A13F198-E147-4CE8-BF00-B0C97960A014}" srcOrd="0" destOrd="0" presId="urn:microsoft.com/office/officeart/2018/2/layout/IconVerticalSolidList"/>
    <dgm:cxn modelId="{AC96F107-5CE4-4599-AEDA-B254DBFFE7B8}" type="presParOf" srcId="{0AD8A7C4-22C5-4D50-8237-9B2646D6C605}" destId="{6CF57770-2E98-4911-9076-F1A019B27EB5}" srcOrd="1" destOrd="0" presId="urn:microsoft.com/office/officeart/2018/2/layout/IconVerticalSolidList"/>
    <dgm:cxn modelId="{867BF984-2027-44BF-98F7-B2B251EDC7C7}" type="presParOf" srcId="{0AD8A7C4-22C5-4D50-8237-9B2646D6C605}" destId="{73C4ACC9-F175-40EC-BFF5-277124DCED68}" srcOrd="2" destOrd="0" presId="urn:microsoft.com/office/officeart/2018/2/layout/IconVerticalSolidList"/>
    <dgm:cxn modelId="{44A1416E-86A9-4C54-940B-AD75A0240A06}" type="presParOf" srcId="{0AD8A7C4-22C5-4D50-8237-9B2646D6C605}" destId="{740715E9-D9D6-46E5-B752-FB8ADCADE0D1}" srcOrd="3" destOrd="0" presId="urn:microsoft.com/office/officeart/2018/2/layout/IconVerticalSolidList"/>
    <dgm:cxn modelId="{104BD50C-5FD6-4FED-A6F1-53417F23E617}" type="presParOf" srcId="{0D3C9903-16E2-4963-AFAC-9F24275D6BF2}" destId="{022BCC41-A758-4315-93C3-32D9CBC5D911}" srcOrd="3" destOrd="0" presId="urn:microsoft.com/office/officeart/2018/2/layout/IconVerticalSolidList"/>
    <dgm:cxn modelId="{5BB0B12E-4D72-493F-B2F8-F0782BBDD8C1}" type="presParOf" srcId="{0D3C9903-16E2-4963-AFAC-9F24275D6BF2}" destId="{7EDA0FE9-10C5-4AD6-961E-AB28E80516E4}" srcOrd="4" destOrd="0" presId="urn:microsoft.com/office/officeart/2018/2/layout/IconVerticalSolidList"/>
    <dgm:cxn modelId="{D9542402-957D-40EB-9018-2F6A140E1352}" type="presParOf" srcId="{7EDA0FE9-10C5-4AD6-961E-AB28E80516E4}" destId="{F8844EB5-745F-4711-8130-F24B12369E98}" srcOrd="0" destOrd="0" presId="urn:microsoft.com/office/officeart/2018/2/layout/IconVerticalSolidList"/>
    <dgm:cxn modelId="{F5103D75-2343-493F-BDFC-A50EF58DF4A9}" type="presParOf" srcId="{7EDA0FE9-10C5-4AD6-961E-AB28E80516E4}" destId="{AAB929A0-F2A7-4B0A-80B3-9BF16D5D379C}" srcOrd="1" destOrd="0" presId="urn:microsoft.com/office/officeart/2018/2/layout/IconVerticalSolidList"/>
    <dgm:cxn modelId="{4A18D393-00E3-4FB0-9582-B809AB47B85D}" type="presParOf" srcId="{7EDA0FE9-10C5-4AD6-961E-AB28E80516E4}" destId="{4FE8E7E5-9435-4B5F-8C2C-DF8561037B52}" srcOrd="2" destOrd="0" presId="urn:microsoft.com/office/officeart/2018/2/layout/IconVerticalSolidList"/>
    <dgm:cxn modelId="{D0C6FD35-95A2-4A73-94BC-5E6F033BDC01}" type="presParOf" srcId="{7EDA0FE9-10C5-4AD6-961E-AB28E80516E4}" destId="{5F478AF3-0358-46E8-9532-F220E6BABA92}" srcOrd="3" destOrd="0" presId="urn:microsoft.com/office/officeart/2018/2/layout/IconVerticalSolidList"/>
    <dgm:cxn modelId="{5A99D988-04CB-45AA-B973-8681D7D2D950}" type="presParOf" srcId="{0D3C9903-16E2-4963-AFAC-9F24275D6BF2}" destId="{A34B8156-7127-4DED-9E7E-C44107B90B79}" srcOrd="5" destOrd="0" presId="urn:microsoft.com/office/officeart/2018/2/layout/IconVerticalSolidList"/>
    <dgm:cxn modelId="{C235E7D9-79F0-4DE9-9B08-A326278899F1}" type="presParOf" srcId="{0D3C9903-16E2-4963-AFAC-9F24275D6BF2}" destId="{C84C6767-7EF6-4691-885E-5C2028575EDA}" srcOrd="6" destOrd="0" presId="urn:microsoft.com/office/officeart/2018/2/layout/IconVerticalSolidList"/>
    <dgm:cxn modelId="{2A6ADA70-8607-4A62-9DB9-1A730DD7CE92}" type="presParOf" srcId="{C84C6767-7EF6-4691-885E-5C2028575EDA}" destId="{4210D301-F887-4AD5-A672-DCF91D68F3FF}" srcOrd="0" destOrd="0" presId="urn:microsoft.com/office/officeart/2018/2/layout/IconVerticalSolidList"/>
    <dgm:cxn modelId="{DF58650D-198E-472B-AEE2-D8AC1924E5ED}" type="presParOf" srcId="{C84C6767-7EF6-4691-885E-5C2028575EDA}" destId="{A17D0729-3018-4342-9515-94C6B4D23428}" srcOrd="1" destOrd="0" presId="urn:microsoft.com/office/officeart/2018/2/layout/IconVerticalSolidList"/>
    <dgm:cxn modelId="{EFACE868-143F-4FF6-BB7D-1DDC095BECD0}" type="presParOf" srcId="{C84C6767-7EF6-4691-885E-5C2028575EDA}" destId="{C5F9B418-7B27-4AD7-9403-2B0BB875DCEF}" srcOrd="2" destOrd="0" presId="urn:microsoft.com/office/officeart/2018/2/layout/IconVerticalSolidList"/>
    <dgm:cxn modelId="{1794FE17-8669-4A0B-8556-43EF8926E744}" type="presParOf" srcId="{C84C6767-7EF6-4691-885E-5C2028575EDA}" destId="{E133374C-BB0D-4D0B-84B2-CFB6C661E935}" srcOrd="3" destOrd="0" presId="urn:microsoft.com/office/officeart/2018/2/layout/IconVerticalSolidList"/>
    <dgm:cxn modelId="{7F74305F-118C-431B-A276-334A99D5A242}" type="presParOf" srcId="{0D3C9903-16E2-4963-AFAC-9F24275D6BF2}" destId="{6B092A73-99F8-4FC0-9ABD-FB6714357305}" srcOrd="7" destOrd="0" presId="urn:microsoft.com/office/officeart/2018/2/layout/IconVerticalSolidList"/>
    <dgm:cxn modelId="{DAF70E7E-AA67-450A-A9EC-D0C0F9BFC3F6}" type="presParOf" srcId="{0D3C9903-16E2-4963-AFAC-9F24275D6BF2}" destId="{5AD8B4AF-A501-4BA1-ABF2-4E57FAC8E951}" srcOrd="8" destOrd="0" presId="urn:microsoft.com/office/officeart/2018/2/layout/IconVerticalSolidList"/>
    <dgm:cxn modelId="{33F172A8-958C-460E-ADD6-D328B8484CB8}" type="presParOf" srcId="{5AD8B4AF-A501-4BA1-ABF2-4E57FAC8E951}" destId="{294C885F-0229-4432-B87D-9628657B102E}" srcOrd="0" destOrd="0" presId="urn:microsoft.com/office/officeart/2018/2/layout/IconVerticalSolidList"/>
    <dgm:cxn modelId="{55164AC2-6A08-4942-90AA-4B07F76C68A0}" type="presParOf" srcId="{5AD8B4AF-A501-4BA1-ABF2-4E57FAC8E951}" destId="{BA4A61C9-3D95-48B2-9EFF-52F7024D6247}" srcOrd="1" destOrd="0" presId="urn:microsoft.com/office/officeart/2018/2/layout/IconVerticalSolidList"/>
    <dgm:cxn modelId="{72C82CC5-CFC2-4F8D-9277-C82903169F7F}" type="presParOf" srcId="{5AD8B4AF-A501-4BA1-ABF2-4E57FAC8E951}" destId="{45446B98-3807-4023-B58F-06E04AB648E9}" srcOrd="2" destOrd="0" presId="urn:microsoft.com/office/officeart/2018/2/layout/IconVerticalSolidList"/>
    <dgm:cxn modelId="{12CCBDF8-082B-454A-9806-7048E56D497A}" type="presParOf" srcId="{5AD8B4AF-A501-4BA1-ABF2-4E57FAC8E951}" destId="{52FB615F-7C51-43A7-8C7F-C7709334749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ABADF-CD52-47F9-992C-A2524B4F22BB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D18D8D-11BE-4606-B849-2DA1CEBB8F99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AE3D9-476F-4829-969A-7FE83B48287D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How’s the Market?</a:t>
          </a:r>
        </a:p>
      </dsp:txBody>
      <dsp:txXfrm>
        <a:off x="1357965" y="2319"/>
        <a:ext cx="4887299" cy="1175727"/>
      </dsp:txXfrm>
    </dsp:sp>
    <dsp:sp modelId="{A4534ECD-526A-4576-B3FA-13761F535C84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868053-F011-435B-B7A0-B0A7FFEFD065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F39591-50EA-44A4-9DEE-532108B89896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Is this a good time to sell?</a:t>
          </a:r>
        </a:p>
      </dsp:txBody>
      <dsp:txXfrm>
        <a:off x="1357965" y="1471979"/>
        <a:ext cx="4887299" cy="1175727"/>
      </dsp:txXfrm>
    </dsp:sp>
    <dsp:sp modelId="{2817C7C0-C895-4F1E-9FB0-02CE3E4F1EC9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996143-9A0C-48E8-A1B7-9252F866C448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644AB6-2014-4EAE-BAE6-489FE867D75F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What can I do prepare?</a:t>
          </a:r>
        </a:p>
      </dsp:txBody>
      <dsp:txXfrm>
        <a:off x="1357965" y="2941639"/>
        <a:ext cx="4887299" cy="1175727"/>
      </dsp:txXfrm>
    </dsp:sp>
    <dsp:sp modelId="{38C015E8-C6EA-4660-8DFC-B7A934682E8D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7A47AC-23C7-4AC2-8E58-ED26DFD19ABF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086A7A-88D5-4993-96E4-014FE7C34FF9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What is my multiple???</a:t>
          </a:r>
        </a:p>
      </dsp:txBody>
      <dsp:txXfrm>
        <a:off x="1357965" y="4411299"/>
        <a:ext cx="4887299" cy="11757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F59ED-8F8C-473D-9AEF-3AD7158AB404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3EE77-C41A-4083-9580-F46C8B3AEC85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Active &amp; Interested-Strong Buyer Demand</a:t>
          </a:r>
        </a:p>
      </dsp:txBody>
      <dsp:txXfrm>
        <a:off x="0" y="0"/>
        <a:ext cx="6900512" cy="1384035"/>
      </dsp:txXfrm>
    </dsp:sp>
    <dsp:sp modelId="{7354D0B4-66CC-4450-9073-045F41264318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0F7349-3652-4320-AFD3-60B664F39F08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Disciplined &amp; Selective</a:t>
          </a:r>
        </a:p>
      </dsp:txBody>
      <dsp:txXfrm>
        <a:off x="0" y="1384035"/>
        <a:ext cx="6900512" cy="1384035"/>
      </dsp:txXfrm>
    </dsp:sp>
    <dsp:sp modelId="{74F7F4F4-663D-4D64-B785-63094D674165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6F1D7B-E62A-4516-B545-4FC5B394B1BD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Sector &amp; Opportunity Specific</a:t>
          </a:r>
        </a:p>
      </dsp:txBody>
      <dsp:txXfrm>
        <a:off x="0" y="2768070"/>
        <a:ext cx="6900512" cy="1384035"/>
      </dsp:txXfrm>
    </dsp:sp>
    <dsp:sp modelId="{86001944-6BDA-4CE8-8039-79EB1BB98B00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7A488-557F-4D7C-82A3-ACDA9DC9967A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Shallower but Better Qualified Buyer Pool-Known &amp; Persistent Risk Factors</a:t>
          </a:r>
        </a:p>
      </dsp:txBody>
      <dsp:txXfrm>
        <a:off x="0" y="4152105"/>
        <a:ext cx="6900512" cy="13840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BC829-CF9C-41B8-A267-DFD904ABADE5}">
      <dsp:nvSpPr>
        <dsp:cNvPr id="0" name=""/>
        <dsp:cNvSpPr/>
      </dsp:nvSpPr>
      <dsp:spPr>
        <a:xfrm>
          <a:off x="3364992" y="1195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Larsen’s Bakery-Café’s Inc</a:t>
          </a:r>
        </a:p>
      </dsp:txBody>
      <dsp:txXfrm>
        <a:off x="3398960" y="35163"/>
        <a:ext cx="3717680" cy="627895"/>
      </dsp:txXfrm>
    </dsp:sp>
    <dsp:sp modelId="{394D8291-CBE4-4DAC-AA42-CD0129E21936}">
      <dsp:nvSpPr>
        <dsp:cNvPr id="0" name=""/>
        <dsp:cNvSpPr/>
      </dsp:nvSpPr>
      <dsp:spPr>
        <a:xfrm>
          <a:off x="3364992" y="731818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Tide’s Tavern-Anthony’s Restaurants</a:t>
          </a:r>
        </a:p>
      </dsp:txBody>
      <dsp:txXfrm>
        <a:off x="3398960" y="765786"/>
        <a:ext cx="3717680" cy="627895"/>
      </dsp:txXfrm>
    </dsp:sp>
    <dsp:sp modelId="{7C1EA92E-8AAD-4DD0-B56F-550B777D4D2F}">
      <dsp:nvSpPr>
        <dsp:cNvPr id="0" name=""/>
        <dsp:cNvSpPr/>
      </dsp:nvSpPr>
      <dsp:spPr>
        <a:xfrm>
          <a:off x="3364992" y="146244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Hawkeye’s Pub-Cole’s Tavern</a:t>
          </a:r>
        </a:p>
      </dsp:txBody>
      <dsp:txXfrm>
        <a:off x="3398960" y="1496409"/>
        <a:ext cx="3717680" cy="627895"/>
      </dsp:txXfrm>
    </dsp:sp>
    <dsp:sp modelId="{4DFA56D7-41F5-47D4-8A5B-AFED2886BCCA}">
      <dsp:nvSpPr>
        <dsp:cNvPr id="0" name=""/>
        <dsp:cNvSpPr/>
      </dsp:nvSpPr>
      <dsp:spPr>
        <a:xfrm>
          <a:off x="3364992" y="2193064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Aloha Grill-Makai Island</a:t>
          </a:r>
        </a:p>
      </dsp:txBody>
      <dsp:txXfrm>
        <a:off x="3398960" y="2227032"/>
        <a:ext cx="3717680" cy="627895"/>
      </dsp:txXfrm>
    </dsp:sp>
    <dsp:sp modelId="{7E41276B-CF87-4CCC-B6D8-B52710B63AA6}">
      <dsp:nvSpPr>
        <dsp:cNvPr id="0" name=""/>
        <dsp:cNvSpPr/>
      </dsp:nvSpPr>
      <dsp:spPr>
        <a:xfrm>
          <a:off x="3364992" y="2923688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BBQ, Ice Cream, Bakery, Tap Room, Alcohol Retail, Distilling, and Manufacturing. </a:t>
          </a:r>
        </a:p>
      </dsp:txBody>
      <dsp:txXfrm>
        <a:off x="3398960" y="2957656"/>
        <a:ext cx="3717680" cy="627895"/>
      </dsp:txXfrm>
    </dsp:sp>
    <dsp:sp modelId="{C2A4D122-5D5B-4B0D-8A16-E8F601D3F741}">
      <dsp:nvSpPr>
        <dsp:cNvPr id="0" name=""/>
        <dsp:cNvSpPr/>
      </dsp:nvSpPr>
      <dsp:spPr>
        <a:xfrm>
          <a:off x="3364992" y="3654311"/>
          <a:ext cx="3785616" cy="69583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3-12 Months to sell. Successfully obtained conventional and SBA financing. </a:t>
          </a:r>
        </a:p>
      </dsp:txBody>
      <dsp:txXfrm>
        <a:off x="3398960" y="3688279"/>
        <a:ext cx="3717680" cy="62789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492BF3-02B4-43F1-9895-7B30534D4640}">
      <dsp:nvSpPr>
        <dsp:cNvPr id="0" name=""/>
        <dsp:cNvSpPr/>
      </dsp:nvSpPr>
      <dsp:spPr>
        <a:xfrm>
          <a:off x="0" y="25748"/>
          <a:ext cx="10515600" cy="786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Profitability &amp; Revenue Profile</a:t>
          </a:r>
        </a:p>
      </dsp:txBody>
      <dsp:txXfrm>
        <a:off x="38381" y="64129"/>
        <a:ext cx="10438838" cy="709478"/>
      </dsp:txXfrm>
    </dsp:sp>
    <dsp:sp modelId="{78AFEA8A-340B-45A0-ADEF-021BC105A076}">
      <dsp:nvSpPr>
        <dsp:cNvPr id="0" name=""/>
        <dsp:cNvSpPr/>
      </dsp:nvSpPr>
      <dsp:spPr>
        <a:xfrm>
          <a:off x="0" y="904148"/>
          <a:ext cx="10515600" cy="786240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Quality of Documents &amp; Records</a:t>
          </a:r>
        </a:p>
      </dsp:txBody>
      <dsp:txXfrm>
        <a:off x="38381" y="942529"/>
        <a:ext cx="10438838" cy="709478"/>
      </dsp:txXfrm>
    </dsp:sp>
    <dsp:sp modelId="{D580B350-E8DB-4940-8924-201C0D2ABB03}">
      <dsp:nvSpPr>
        <dsp:cNvPr id="0" name=""/>
        <dsp:cNvSpPr/>
      </dsp:nvSpPr>
      <dsp:spPr>
        <a:xfrm>
          <a:off x="0" y="1782549"/>
          <a:ext cx="10515600" cy="786240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Trends-Historical vs Current</a:t>
          </a:r>
        </a:p>
      </dsp:txBody>
      <dsp:txXfrm>
        <a:off x="38381" y="1820930"/>
        <a:ext cx="10438838" cy="709478"/>
      </dsp:txXfrm>
    </dsp:sp>
    <dsp:sp modelId="{D25FACBD-6488-479D-8A63-E3A2AB68CD0B}">
      <dsp:nvSpPr>
        <dsp:cNvPr id="0" name=""/>
        <dsp:cNvSpPr/>
      </dsp:nvSpPr>
      <dsp:spPr>
        <a:xfrm>
          <a:off x="0" y="2660949"/>
          <a:ext cx="10515600" cy="786240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Lease Security</a:t>
          </a:r>
        </a:p>
      </dsp:txBody>
      <dsp:txXfrm>
        <a:off x="38381" y="2699330"/>
        <a:ext cx="10438838" cy="709478"/>
      </dsp:txXfrm>
    </dsp:sp>
    <dsp:sp modelId="{147F5DC9-880F-47AD-9494-D36F950DCC84}">
      <dsp:nvSpPr>
        <dsp:cNvPr id="0" name=""/>
        <dsp:cNvSpPr/>
      </dsp:nvSpPr>
      <dsp:spPr>
        <a:xfrm>
          <a:off x="0" y="3539349"/>
          <a:ext cx="10515600" cy="78624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Facilities &amp; Deferred Maintenance</a:t>
          </a:r>
        </a:p>
      </dsp:txBody>
      <dsp:txXfrm>
        <a:off x="38381" y="3577730"/>
        <a:ext cx="10438838" cy="709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4ED5A3-0E2D-4290-9A3E-1DE4813A4A44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7DE8AB5-0997-44F7-8B1B-8D6FA64170EA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Owner Role &amp; Reliance</a:t>
          </a:r>
        </a:p>
      </dsp:txBody>
      <dsp:txXfrm>
        <a:off x="0" y="531"/>
        <a:ext cx="10515600" cy="870055"/>
      </dsp:txXfrm>
    </dsp:sp>
    <dsp:sp modelId="{8340D50B-EEFE-4180-826A-EA79554DD53A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3038037"/>
              <a:satOff val="-207"/>
              <a:lumOff val="49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8FD8CA-F583-409A-B947-0A09BE26EA2C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Legal Issues</a:t>
          </a:r>
        </a:p>
      </dsp:txBody>
      <dsp:txXfrm>
        <a:off x="0" y="870586"/>
        <a:ext cx="10515600" cy="870055"/>
      </dsp:txXfrm>
    </dsp:sp>
    <dsp:sp modelId="{61BE1CE6-95B8-471F-9846-5B7F00A857C8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6076075"/>
              <a:satOff val="-413"/>
              <a:lumOff val="98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E7961F-4E60-4324-AA89-BBBD999B5AC7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Financing, Environmental, Landlord, Insurance</a:t>
          </a:r>
        </a:p>
      </dsp:txBody>
      <dsp:txXfrm>
        <a:off x="0" y="1740641"/>
        <a:ext cx="10515600" cy="870055"/>
      </dsp:txXfrm>
    </dsp:sp>
    <dsp:sp modelId="{703A5DC4-7614-40BA-934A-FF5E8E5CCAEF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9114112"/>
              <a:satOff val="-620"/>
              <a:lumOff val="147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2C47958-D4A3-4B01-949D-DA655977D489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Owner Exit Priorities-What is Truly Important?</a:t>
          </a:r>
        </a:p>
      </dsp:txBody>
      <dsp:txXfrm>
        <a:off x="0" y="2610696"/>
        <a:ext cx="10515600" cy="870055"/>
      </dsp:txXfrm>
    </dsp:sp>
    <dsp:sp modelId="{35879F43-B34E-4AF3-827A-0B48553C07A5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F3A88B-8323-40A1-AB60-F35C9762F526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Curb Appeal, Public Reviews, Health Department Reports.</a:t>
          </a:r>
        </a:p>
      </dsp:txBody>
      <dsp:txXfrm>
        <a:off x="0" y="3480751"/>
        <a:ext cx="10515600" cy="87005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B13D48-1CE1-41E6-BD95-D8BA7C0C3497}">
      <dsp:nvSpPr>
        <dsp:cNvPr id="0" name=""/>
        <dsp:cNvSpPr/>
      </dsp:nvSpPr>
      <dsp:spPr>
        <a:xfrm>
          <a:off x="0" y="358029"/>
          <a:ext cx="10515600" cy="8353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How much is the business worth?</a:t>
          </a:r>
        </a:p>
      </dsp:txBody>
      <dsp:txXfrm>
        <a:off x="40780" y="398809"/>
        <a:ext cx="10434040" cy="753820"/>
      </dsp:txXfrm>
    </dsp:sp>
    <dsp:sp modelId="{C81F932E-4E0E-43A1-BA33-1C594EC48438}">
      <dsp:nvSpPr>
        <dsp:cNvPr id="0" name=""/>
        <dsp:cNvSpPr/>
      </dsp:nvSpPr>
      <dsp:spPr>
        <a:xfrm>
          <a:off x="0" y="1291329"/>
          <a:ext cx="10515600" cy="835380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What is the estimated tax liability on the sale?</a:t>
          </a:r>
        </a:p>
      </dsp:txBody>
      <dsp:txXfrm>
        <a:off x="40780" y="1332109"/>
        <a:ext cx="10434040" cy="753820"/>
      </dsp:txXfrm>
    </dsp:sp>
    <dsp:sp modelId="{85B6BB47-CE79-4A0D-B8B8-F0B0A36DBF09}">
      <dsp:nvSpPr>
        <dsp:cNvPr id="0" name=""/>
        <dsp:cNvSpPr/>
      </dsp:nvSpPr>
      <dsp:spPr>
        <a:xfrm>
          <a:off x="0" y="2224629"/>
          <a:ext cx="10515600" cy="835380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What are my net proceeds?</a:t>
          </a:r>
        </a:p>
      </dsp:txBody>
      <dsp:txXfrm>
        <a:off x="40780" y="2265409"/>
        <a:ext cx="10434040" cy="753820"/>
      </dsp:txXfrm>
    </dsp:sp>
    <dsp:sp modelId="{D211C5D4-8A13-40BD-B9E5-84FDF8E30CA4}">
      <dsp:nvSpPr>
        <dsp:cNvPr id="0" name=""/>
        <dsp:cNvSpPr/>
      </dsp:nvSpPr>
      <dsp:spPr>
        <a:xfrm>
          <a:off x="0" y="3157929"/>
          <a:ext cx="10515600" cy="835380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Is the number sufficient to support my financial goals?</a:t>
          </a:r>
        </a:p>
      </dsp:txBody>
      <dsp:txXfrm>
        <a:off x="40780" y="3198709"/>
        <a:ext cx="10434040" cy="7538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F59CCD-E39D-4ABE-B18A-B7D538380E2C}">
      <dsp:nvSpPr>
        <dsp:cNvPr id="0" name=""/>
        <dsp:cNvSpPr/>
      </dsp:nvSpPr>
      <dsp:spPr>
        <a:xfrm>
          <a:off x="3082131" y="0"/>
          <a:ext cx="4351338" cy="435133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2AC3F26-18FA-4234-89AD-75B36048F4E5}">
      <dsp:nvSpPr>
        <dsp:cNvPr id="0" name=""/>
        <dsp:cNvSpPr/>
      </dsp:nvSpPr>
      <dsp:spPr>
        <a:xfrm>
          <a:off x="3495508" y="413377"/>
          <a:ext cx="1697021" cy="169702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Legacy </a:t>
          </a:r>
        </a:p>
      </dsp:txBody>
      <dsp:txXfrm>
        <a:off x="3578350" y="496219"/>
        <a:ext cx="1531337" cy="1531337"/>
      </dsp:txXfrm>
    </dsp:sp>
    <dsp:sp modelId="{0C015AA3-C885-4044-B186-48F703615073}">
      <dsp:nvSpPr>
        <dsp:cNvPr id="0" name=""/>
        <dsp:cNvSpPr/>
      </dsp:nvSpPr>
      <dsp:spPr>
        <a:xfrm>
          <a:off x="5323070" y="413377"/>
          <a:ext cx="1697021" cy="169702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Identity</a:t>
          </a:r>
        </a:p>
      </dsp:txBody>
      <dsp:txXfrm>
        <a:off x="5405912" y="496219"/>
        <a:ext cx="1531337" cy="1531337"/>
      </dsp:txXfrm>
    </dsp:sp>
    <dsp:sp modelId="{E1CE61A7-7DFF-407F-95EC-65597582FB34}">
      <dsp:nvSpPr>
        <dsp:cNvPr id="0" name=""/>
        <dsp:cNvSpPr/>
      </dsp:nvSpPr>
      <dsp:spPr>
        <a:xfrm>
          <a:off x="3495508" y="2240939"/>
          <a:ext cx="1697021" cy="169702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Succession</a:t>
          </a:r>
        </a:p>
      </dsp:txBody>
      <dsp:txXfrm>
        <a:off x="3578350" y="2323781"/>
        <a:ext cx="1531337" cy="1531337"/>
      </dsp:txXfrm>
    </dsp:sp>
    <dsp:sp modelId="{2ECF9341-5547-45B5-AB8D-AE21C7CC1629}">
      <dsp:nvSpPr>
        <dsp:cNvPr id="0" name=""/>
        <dsp:cNvSpPr/>
      </dsp:nvSpPr>
      <dsp:spPr>
        <a:xfrm>
          <a:off x="5323070" y="2240939"/>
          <a:ext cx="1697021" cy="16970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Purpose</a:t>
          </a:r>
        </a:p>
      </dsp:txBody>
      <dsp:txXfrm>
        <a:off x="5405912" y="2323781"/>
        <a:ext cx="1531337" cy="153133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4EAFC-4B80-4EA8-BB52-7510A0630913}">
      <dsp:nvSpPr>
        <dsp:cNvPr id="0" name=""/>
        <dsp:cNvSpPr/>
      </dsp:nvSpPr>
      <dsp:spPr>
        <a:xfrm>
          <a:off x="0" y="0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C5A7B4-831A-48FA-8FCB-F98DC4302BBA}">
      <dsp:nvSpPr>
        <dsp:cNvPr id="0" name=""/>
        <dsp:cNvSpPr/>
      </dsp:nvSpPr>
      <dsp:spPr>
        <a:xfrm>
          <a:off x="0" y="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Family Member</a:t>
          </a:r>
        </a:p>
      </dsp:txBody>
      <dsp:txXfrm>
        <a:off x="0" y="0"/>
        <a:ext cx="6666833" cy="1363480"/>
      </dsp:txXfrm>
    </dsp:sp>
    <dsp:sp modelId="{4C39BA86-F613-4771-ADC8-999D1FF37818}">
      <dsp:nvSpPr>
        <dsp:cNvPr id="0" name=""/>
        <dsp:cNvSpPr/>
      </dsp:nvSpPr>
      <dsp:spPr>
        <a:xfrm>
          <a:off x="0" y="1363480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DC8502-E4DC-44C6-8339-917F2A7C6514}">
      <dsp:nvSpPr>
        <dsp:cNvPr id="0" name=""/>
        <dsp:cNvSpPr/>
      </dsp:nvSpPr>
      <dsp:spPr>
        <a:xfrm>
          <a:off x="0" y="136348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Employee</a:t>
          </a:r>
        </a:p>
      </dsp:txBody>
      <dsp:txXfrm>
        <a:off x="0" y="1363480"/>
        <a:ext cx="6666833" cy="1363480"/>
      </dsp:txXfrm>
    </dsp:sp>
    <dsp:sp modelId="{3E7B3B9D-77C5-44EB-A38A-201A5768B5EE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F4CC1E-367C-49E8-A626-7667D8AE1C62}">
      <dsp:nvSpPr>
        <dsp:cNvPr id="0" name=""/>
        <dsp:cNvSpPr/>
      </dsp:nvSpPr>
      <dsp:spPr>
        <a:xfrm>
          <a:off x="0" y="272696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Competitor</a:t>
          </a:r>
        </a:p>
      </dsp:txBody>
      <dsp:txXfrm>
        <a:off x="0" y="2726960"/>
        <a:ext cx="6666833" cy="1363480"/>
      </dsp:txXfrm>
    </dsp:sp>
    <dsp:sp modelId="{6643080D-5AFB-4B79-96C2-1B5FA60BF292}">
      <dsp:nvSpPr>
        <dsp:cNvPr id="0" name=""/>
        <dsp:cNvSpPr/>
      </dsp:nvSpPr>
      <dsp:spPr>
        <a:xfrm>
          <a:off x="0" y="409044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E22A99-3A4B-4CD9-9E64-646976F7BB1E}">
      <dsp:nvSpPr>
        <dsp:cNvPr id="0" name=""/>
        <dsp:cNvSpPr/>
      </dsp:nvSpPr>
      <dsp:spPr>
        <a:xfrm>
          <a:off x="0" y="4090440"/>
          <a:ext cx="6666833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6220" tIns="236220" rIns="236220" bIns="236220" numCol="1" spcCol="1270" anchor="t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200" kern="1200"/>
            <a:t>Unsolicited Offer</a:t>
          </a:r>
        </a:p>
      </dsp:txBody>
      <dsp:txXfrm>
        <a:off x="0" y="4090440"/>
        <a:ext cx="6666833" cy="13634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B4B6B-49F1-47BA-828A-602C1FEE6F0B}">
      <dsp:nvSpPr>
        <dsp:cNvPr id="0" name=""/>
        <dsp:cNvSpPr/>
      </dsp:nvSpPr>
      <dsp:spPr>
        <a:xfrm>
          <a:off x="0" y="46466"/>
          <a:ext cx="6713552" cy="9547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Good for the Seller-Fair compensation for life’s work.</a:t>
          </a:r>
        </a:p>
      </dsp:txBody>
      <dsp:txXfrm>
        <a:off x="46606" y="93072"/>
        <a:ext cx="6620340" cy="861507"/>
      </dsp:txXfrm>
    </dsp:sp>
    <dsp:sp modelId="{1E574001-E194-43ED-8A2A-947B2FBC0037}">
      <dsp:nvSpPr>
        <dsp:cNvPr id="0" name=""/>
        <dsp:cNvSpPr/>
      </dsp:nvSpPr>
      <dsp:spPr>
        <a:xfrm>
          <a:off x="0" y="1070306"/>
          <a:ext cx="6713552" cy="954719"/>
        </a:xfrm>
        <a:prstGeom prst="round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Good for the Buyer-Well suited and excited to lead the company.</a:t>
          </a:r>
        </a:p>
      </dsp:txBody>
      <dsp:txXfrm>
        <a:off x="46606" y="1116912"/>
        <a:ext cx="6620340" cy="861507"/>
      </dsp:txXfrm>
    </dsp:sp>
    <dsp:sp modelId="{1E7D1CDA-7EC6-4D12-AB6D-A5C610638720}">
      <dsp:nvSpPr>
        <dsp:cNvPr id="0" name=""/>
        <dsp:cNvSpPr/>
      </dsp:nvSpPr>
      <dsp:spPr>
        <a:xfrm>
          <a:off x="0" y="2094146"/>
          <a:ext cx="6713552" cy="954719"/>
        </a:xfrm>
        <a:prstGeom prst="round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Good for the Business-Alignment of values. Natural progression.</a:t>
          </a:r>
        </a:p>
      </dsp:txBody>
      <dsp:txXfrm>
        <a:off x="46606" y="2140752"/>
        <a:ext cx="6620340" cy="861507"/>
      </dsp:txXfrm>
    </dsp:sp>
    <dsp:sp modelId="{E9596EDD-7A0E-4F39-83A9-7EB4AC763F9F}">
      <dsp:nvSpPr>
        <dsp:cNvPr id="0" name=""/>
        <dsp:cNvSpPr/>
      </dsp:nvSpPr>
      <dsp:spPr>
        <a:xfrm>
          <a:off x="0" y="3117986"/>
          <a:ext cx="6713552" cy="954719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Good for employees, customers, trade partners, community. </a:t>
          </a:r>
        </a:p>
      </dsp:txBody>
      <dsp:txXfrm>
        <a:off x="46606" y="3164592"/>
        <a:ext cx="6620340" cy="86150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2C8871-36CF-45B1-9740-34F44A81000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Accounting/CPA</a:t>
          </a:r>
        </a:p>
      </dsp:txBody>
      <dsp:txXfrm>
        <a:off x="0" y="39687"/>
        <a:ext cx="3286125" cy="1971675"/>
      </dsp:txXfrm>
    </dsp:sp>
    <dsp:sp modelId="{575E8C0E-E108-4307-AC5C-2587576F06CE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Financial &amp; Estate Planning</a:t>
          </a:r>
        </a:p>
      </dsp:txBody>
      <dsp:txXfrm>
        <a:off x="3614737" y="39687"/>
        <a:ext cx="3286125" cy="1971675"/>
      </dsp:txXfrm>
    </dsp:sp>
    <dsp:sp modelId="{1D205A45-C545-44F7-B6F8-1807EA1BCA45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Investment &amp; Wealth Advisory</a:t>
          </a:r>
        </a:p>
      </dsp:txBody>
      <dsp:txXfrm>
        <a:off x="7229475" y="39687"/>
        <a:ext cx="3286125" cy="1971675"/>
      </dsp:txXfrm>
    </dsp:sp>
    <dsp:sp modelId="{205B3D61-311F-46B6-8E59-1A1B950B5100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Legal</a:t>
          </a:r>
        </a:p>
      </dsp:txBody>
      <dsp:txXfrm>
        <a:off x="0" y="2339975"/>
        <a:ext cx="3286125" cy="1971675"/>
      </dsp:txXfrm>
    </dsp:sp>
    <dsp:sp modelId="{8221460E-4B06-4947-820C-98375D82BB2C}">
      <dsp:nvSpPr>
        <dsp:cNvPr id="0" name=""/>
        <dsp:cNvSpPr/>
      </dsp:nvSpPr>
      <dsp:spPr>
        <a:xfrm>
          <a:off x="3614737" y="2339975"/>
          <a:ext cx="3286125" cy="1971675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Lending</a:t>
          </a:r>
        </a:p>
      </dsp:txBody>
      <dsp:txXfrm>
        <a:off x="3614737" y="2339975"/>
        <a:ext cx="3286125" cy="1971675"/>
      </dsp:txXfrm>
    </dsp:sp>
    <dsp:sp modelId="{8F530E1A-AE75-4F31-8DF4-8492A03298B9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End in Mind</a:t>
          </a:r>
        </a:p>
      </dsp:txBody>
      <dsp:txXfrm>
        <a:off x="7229475" y="2339975"/>
        <a:ext cx="3286125" cy="19716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297AD-6AEA-45DA-980E-D53FB5D05030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44F8ED-8217-4A5D-AA4C-F2525ECE2875}">
      <dsp:nvSpPr>
        <dsp:cNvPr id="0" name=""/>
        <dsp:cNvSpPr/>
      </dsp:nvSpPr>
      <dsp:spPr>
        <a:xfrm>
          <a:off x="200004" y="1690715"/>
          <a:ext cx="2933406" cy="65447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 Oct. 2026</a:t>
          </a:r>
        </a:p>
      </dsp:txBody>
      <dsp:txXfrm>
        <a:off x="200004" y="1690715"/>
        <a:ext cx="2933406" cy="654470"/>
      </dsp:txXfrm>
    </dsp:sp>
    <dsp:sp modelId="{4196D120-157B-4479-BEB9-66FB089FFFAA}">
      <dsp:nvSpPr>
        <dsp:cNvPr id="0" name=""/>
        <dsp:cNvSpPr/>
      </dsp:nvSpPr>
      <dsp:spPr>
        <a:xfrm>
          <a:off x="200004" y="887097"/>
          <a:ext cx="2933406" cy="8036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New SBA Rules Effective October 1, 2026.</a:t>
          </a:r>
        </a:p>
      </dsp:txBody>
      <dsp:txXfrm>
        <a:off x="200004" y="887097"/>
        <a:ext cx="2933406" cy="803618"/>
      </dsp:txXfrm>
    </dsp:sp>
    <dsp:sp modelId="{E98D60AC-7977-4311-B108-A1429717A104}">
      <dsp:nvSpPr>
        <dsp:cNvPr id="0" name=""/>
        <dsp:cNvSpPr/>
      </dsp:nvSpPr>
      <dsp:spPr>
        <a:xfrm>
          <a:off x="1666708" y="2345185"/>
          <a:ext cx="0" cy="381774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5289C3-8142-4267-A120-69B7F59D6947}">
      <dsp:nvSpPr>
        <dsp:cNvPr id="0" name=""/>
        <dsp:cNvSpPr/>
      </dsp:nvSpPr>
      <dsp:spPr>
        <a:xfrm>
          <a:off x="3533421" y="3108734"/>
          <a:ext cx="2933406" cy="654470"/>
        </a:xfrm>
        <a:prstGeom prst="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 Jan. 2028</a:t>
          </a:r>
        </a:p>
      </dsp:txBody>
      <dsp:txXfrm>
        <a:off x="3533421" y="3108734"/>
        <a:ext cx="2933406" cy="654470"/>
      </dsp:txXfrm>
    </dsp:sp>
    <dsp:sp modelId="{E70D07F7-32EA-4BB6-8218-906614A496F2}">
      <dsp:nvSpPr>
        <dsp:cNvPr id="0" name=""/>
        <dsp:cNvSpPr/>
      </dsp:nvSpPr>
      <dsp:spPr>
        <a:xfrm>
          <a:off x="3533421" y="3763204"/>
          <a:ext cx="2933406" cy="1277546"/>
        </a:xfrm>
        <a:prstGeom prst="rect">
          <a:avLst/>
        </a:prstGeom>
        <a:solidFill>
          <a:schemeClr val="accent5">
            <a:tint val="40000"/>
            <a:alpha val="90000"/>
            <a:hueOff val="-11944666"/>
            <a:satOff val="2667"/>
            <a:lumOff val="40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1944666"/>
              <a:satOff val="2667"/>
              <a:lumOff val="40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Washington State Personal Income Tax aka Millionaire Tax Effective January 1, 2028.</a:t>
          </a:r>
        </a:p>
      </dsp:txBody>
      <dsp:txXfrm>
        <a:off x="3533421" y="3763204"/>
        <a:ext cx="2933406" cy="1277546"/>
      </dsp:txXfrm>
    </dsp:sp>
    <dsp:sp modelId="{9837E34D-BE0A-4F4E-9E5F-D319DA3B14ED}">
      <dsp:nvSpPr>
        <dsp:cNvPr id="0" name=""/>
        <dsp:cNvSpPr/>
      </dsp:nvSpPr>
      <dsp:spPr>
        <a:xfrm>
          <a:off x="5000124" y="2726959"/>
          <a:ext cx="0" cy="381774"/>
        </a:xfrm>
        <a:prstGeom prst="line">
          <a:avLst/>
        </a:prstGeom>
        <a:noFill/>
        <a:ln w="12700" cap="flat" cmpd="sng" algn="ctr">
          <a:solidFill>
            <a:schemeClr val="accent5">
              <a:hueOff val="-12152150"/>
              <a:satOff val="-826"/>
              <a:lumOff val="19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33810E-865F-4826-A6B6-257AD1F6F0F3}">
      <dsp:nvSpPr>
        <dsp:cNvPr id="0" name=""/>
        <dsp:cNvSpPr/>
      </dsp:nvSpPr>
      <dsp:spPr>
        <a:xfrm rot="2700000">
          <a:off x="1624286" y="2684538"/>
          <a:ext cx="84843" cy="84843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8B7693-6DB0-40F5-8803-E041A37A96D4}">
      <dsp:nvSpPr>
        <dsp:cNvPr id="0" name=""/>
        <dsp:cNvSpPr/>
      </dsp:nvSpPr>
      <dsp:spPr>
        <a:xfrm rot="2700000">
          <a:off x="4957703" y="2684538"/>
          <a:ext cx="84843" cy="84843"/>
        </a:xfrm>
        <a:prstGeom prst="rect">
          <a:avLst/>
        </a:prstGeom>
        <a:gradFill rotWithShape="0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9DD97-87D6-44A4-9CCB-07AA2ECE7052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Retirement</a:t>
          </a:r>
        </a:p>
      </dsp:txBody>
      <dsp:txXfrm>
        <a:off x="307345" y="1546"/>
        <a:ext cx="3222855" cy="1933713"/>
      </dsp:txXfrm>
    </dsp:sp>
    <dsp:sp modelId="{0994F608-6E41-4A58-B86A-83C0A13D264F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Burnout</a:t>
          </a:r>
        </a:p>
      </dsp:txBody>
      <dsp:txXfrm>
        <a:off x="3852486" y="1546"/>
        <a:ext cx="3222855" cy="1933713"/>
      </dsp:txXfrm>
    </dsp:sp>
    <dsp:sp modelId="{EE5304E8-7207-42DF-B264-5EB61D7426DD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Conflict</a:t>
          </a:r>
        </a:p>
      </dsp:txBody>
      <dsp:txXfrm>
        <a:off x="7397627" y="1546"/>
        <a:ext cx="3222855" cy="1933713"/>
      </dsp:txXfrm>
    </dsp:sp>
    <dsp:sp modelId="{9BEA9CD2-7FB7-495E-AE9D-1A50C6D0BD94}">
      <dsp:nvSpPr>
        <dsp:cNvPr id="0" name=""/>
        <dsp:cNvSpPr/>
      </dsp:nvSpPr>
      <dsp:spPr>
        <a:xfrm>
          <a:off x="307345" y="2257545"/>
          <a:ext cx="3222855" cy="1933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Health</a:t>
          </a:r>
        </a:p>
      </dsp:txBody>
      <dsp:txXfrm>
        <a:off x="307345" y="2257545"/>
        <a:ext cx="3222855" cy="1933713"/>
      </dsp:txXfrm>
    </dsp:sp>
    <dsp:sp modelId="{48D3309C-3208-4A62-BBF8-EC757217E67E}">
      <dsp:nvSpPr>
        <dsp:cNvPr id="0" name=""/>
        <dsp:cNvSpPr/>
      </dsp:nvSpPr>
      <dsp:spPr>
        <a:xfrm>
          <a:off x="3852486" y="2257545"/>
          <a:ext cx="3222855" cy="1933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Needs of the Business</a:t>
          </a:r>
        </a:p>
      </dsp:txBody>
      <dsp:txXfrm>
        <a:off x="3852486" y="2257545"/>
        <a:ext cx="3222855" cy="1933713"/>
      </dsp:txXfrm>
    </dsp:sp>
    <dsp:sp modelId="{29FC241A-7687-4223-B5CA-DB968E9AEA21}">
      <dsp:nvSpPr>
        <dsp:cNvPr id="0" name=""/>
        <dsp:cNvSpPr/>
      </dsp:nvSpPr>
      <dsp:spPr>
        <a:xfrm>
          <a:off x="7397627" y="2257545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Other Interest</a:t>
          </a:r>
        </a:p>
      </dsp:txBody>
      <dsp:txXfrm>
        <a:off x="7397627" y="2257545"/>
        <a:ext cx="3222855" cy="193371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E55CA9-5B2F-494B-9137-79B439C51D7A}">
      <dsp:nvSpPr>
        <dsp:cNvPr id="0" name=""/>
        <dsp:cNvSpPr/>
      </dsp:nvSpPr>
      <dsp:spPr>
        <a:xfrm>
          <a:off x="0" y="98322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Professional Opinion of Fair Market Value</a:t>
          </a:r>
        </a:p>
      </dsp:txBody>
      <dsp:txXfrm>
        <a:off x="27287" y="125609"/>
        <a:ext cx="10461026" cy="504393"/>
      </dsp:txXfrm>
    </dsp:sp>
    <dsp:sp modelId="{2739E985-6F2E-4F22-9FBC-0BD74D36451E}">
      <dsp:nvSpPr>
        <dsp:cNvPr id="0" name=""/>
        <dsp:cNvSpPr/>
      </dsp:nvSpPr>
      <dsp:spPr>
        <a:xfrm>
          <a:off x="0" y="697610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Competing Schools of Thought:</a:t>
          </a:r>
        </a:p>
      </dsp:txBody>
      <dsp:txXfrm>
        <a:off x="27287" y="724897"/>
        <a:ext cx="10461026" cy="504393"/>
      </dsp:txXfrm>
    </dsp:sp>
    <dsp:sp modelId="{811D0927-CBC2-44C7-ACD7-DB2BA3CAA352}">
      <dsp:nvSpPr>
        <dsp:cNvPr id="0" name=""/>
        <dsp:cNvSpPr/>
      </dsp:nvSpPr>
      <dsp:spPr>
        <a:xfrm>
          <a:off x="0" y="1296897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Any flavor of pie in the sky</a:t>
          </a:r>
        </a:p>
      </dsp:txBody>
      <dsp:txXfrm>
        <a:off x="27287" y="1324184"/>
        <a:ext cx="10461026" cy="504393"/>
      </dsp:txXfrm>
    </dsp:sp>
    <dsp:sp modelId="{FB8E5DF5-C89C-40FC-8ADD-82E5BA93346A}">
      <dsp:nvSpPr>
        <dsp:cNvPr id="0" name=""/>
        <dsp:cNvSpPr/>
      </dsp:nvSpPr>
      <dsp:spPr>
        <a:xfrm>
          <a:off x="0" y="1896185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Peer comparison</a:t>
          </a:r>
        </a:p>
      </dsp:txBody>
      <dsp:txXfrm>
        <a:off x="27287" y="1923472"/>
        <a:ext cx="10461026" cy="504393"/>
      </dsp:txXfrm>
    </dsp:sp>
    <dsp:sp modelId="{BF45C983-E1B5-46ED-A7B4-A789C8A7D1BC}">
      <dsp:nvSpPr>
        <dsp:cNvPr id="0" name=""/>
        <dsp:cNvSpPr/>
      </dsp:nvSpPr>
      <dsp:spPr>
        <a:xfrm>
          <a:off x="0" y="2495472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Emotional pricing aka blood sweat and tears model</a:t>
          </a:r>
        </a:p>
      </dsp:txBody>
      <dsp:txXfrm>
        <a:off x="27287" y="2522759"/>
        <a:ext cx="10461026" cy="504393"/>
      </dsp:txXfrm>
    </dsp:sp>
    <dsp:sp modelId="{9622F4E6-5846-4D7F-A80D-D36CB430D73F}">
      <dsp:nvSpPr>
        <dsp:cNvPr id="0" name=""/>
        <dsp:cNvSpPr/>
      </dsp:nvSpPr>
      <dsp:spPr>
        <a:xfrm>
          <a:off x="0" y="3094760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The amount needed to fund retirement or next venture</a:t>
          </a:r>
        </a:p>
      </dsp:txBody>
      <dsp:txXfrm>
        <a:off x="27287" y="3122047"/>
        <a:ext cx="10461026" cy="504393"/>
      </dsp:txXfrm>
    </dsp:sp>
    <dsp:sp modelId="{6CBBEF33-7F68-4C11-AE3B-B2B427E857AF}">
      <dsp:nvSpPr>
        <dsp:cNvPr id="0" name=""/>
        <dsp:cNvSpPr/>
      </dsp:nvSpPr>
      <dsp:spPr>
        <a:xfrm>
          <a:off x="0" y="3694047"/>
          <a:ext cx="10515600" cy="558967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Takeaway: The evaluation is a planning tool and a roadmap. What is your reason for not having the business evaluated? Why settle for back of the napkin appraisal of your life’s work?</a:t>
          </a:r>
        </a:p>
      </dsp:txBody>
      <dsp:txXfrm>
        <a:off x="27287" y="3721334"/>
        <a:ext cx="10461026" cy="50439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2F30A7-584C-4FB4-9FE4-E27979C7C66A}">
      <dsp:nvSpPr>
        <dsp:cNvPr id="0" name=""/>
        <dsp:cNvSpPr/>
      </dsp:nvSpPr>
      <dsp:spPr>
        <a:xfrm>
          <a:off x="412665" y="416"/>
          <a:ext cx="2175252" cy="130515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Competing motivations for sale and letting it happen to you:</a:t>
          </a:r>
        </a:p>
      </dsp:txBody>
      <dsp:txXfrm>
        <a:off x="412665" y="416"/>
        <a:ext cx="2175252" cy="1305151"/>
      </dsp:txXfrm>
    </dsp:sp>
    <dsp:sp modelId="{9D65962C-97E3-46C8-BB7F-B40C7397FAD5}">
      <dsp:nvSpPr>
        <dsp:cNvPr id="0" name=""/>
        <dsp:cNvSpPr/>
      </dsp:nvSpPr>
      <dsp:spPr>
        <a:xfrm>
          <a:off x="2805443" y="416"/>
          <a:ext cx="2175252" cy="130515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I’ll sell when I’m ready</a:t>
          </a:r>
        </a:p>
      </dsp:txBody>
      <dsp:txXfrm>
        <a:off x="2805443" y="416"/>
        <a:ext cx="2175252" cy="1305151"/>
      </dsp:txXfrm>
    </dsp:sp>
    <dsp:sp modelId="{40D9ADBB-6F7C-4FF5-BE8E-F671D46B52E0}">
      <dsp:nvSpPr>
        <dsp:cNvPr id="0" name=""/>
        <dsp:cNvSpPr/>
      </dsp:nvSpPr>
      <dsp:spPr>
        <a:xfrm>
          <a:off x="412665" y="1523093"/>
          <a:ext cx="2175252" cy="130515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When my spouse retires</a:t>
          </a:r>
        </a:p>
      </dsp:txBody>
      <dsp:txXfrm>
        <a:off x="412665" y="1523093"/>
        <a:ext cx="2175252" cy="1305151"/>
      </dsp:txXfrm>
    </dsp:sp>
    <dsp:sp modelId="{E8896E53-CA54-4C67-BA87-2F9548A3E160}">
      <dsp:nvSpPr>
        <dsp:cNvPr id="0" name=""/>
        <dsp:cNvSpPr/>
      </dsp:nvSpPr>
      <dsp:spPr>
        <a:xfrm>
          <a:off x="2805443" y="1523093"/>
          <a:ext cx="2175252" cy="130515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Right before the next thing begins</a:t>
          </a:r>
        </a:p>
      </dsp:txBody>
      <dsp:txXfrm>
        <a:off x="2805443" y="1523093"/>
        <a:ext cx="2175252" cy="1305151"/>
      </dsp:txXfrm>
    </dsp:sp>
    <dsp:sp modelId="{A6AA5869-26B2-4DDE-89B3-FD708BC95469}">
      <dsp:nvSpPr>
        <dsp:cNvPr id="0" name=""/>
        <dsp:cNvSpPr/>
      </dsp:nvSpPr>
      <dsp:spPr>
        <a:xfrm>
          <a:off x="1609054" y="3045769"/>
          <a:ext cx="2175252" cy="130515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Outside circumstances dictate timing</a:t>
          </a:r>
        </a:p>
      </dsp:txBody>
      <dsp:txXfrm>
        <a:off x="1609054" y="3045769"/>
        <a:ext cx="2175252" cy="130515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0C40E0-8A1D-45AB-8E06-28515CD0C082}">
      <dsp:nvSpPr>
        <dsp:cNvPr id="0" name=""/>
        <dsp:cNvSpPr/>
      </dsp:nvSpPr>
      <dsp:spPr>
        <a:xfrm>
          <a:off x="0" y="4366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314F6-846C-4BC1-8B53-A2B07DB42F2C}">
      <dsp:nvSpPr>
        <dsp:cNvPr id="0" name=""/>
        <dsp:cNvSpPr/>
      </dsp:nvSpPr>
      <dsp:spPr>
        <a:xfrm>
          <a:off x="281355" y="213639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CF5E0-5DB1-4703-A1A5-85188C2558EE}">
      <dsp:nvSpPr>
        <dsp:cNvPr id="0" name=""/>
        <dsp:cNvSpPr/>
      </dsp:nvSpPr>
      <dsp:spPr>
        <a:xfrm>
          <a:off x="1074268" y="4366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are we waiting for?</a:t>
          </a:r>
        </a:p>
      </dsp:txBody>
      <dsp:txXfrm>
        <a:off x="1074268" y="4366"/>
        <a:ext cx="5170996" cy="930102"/>
      </dsp:txXfrm>
    </dsp:sp>
    <dsp:sp modelId="{7A13F198-E147-4CE8-BF00-B0C97960A014}">
      <dsp:nvSpPr>
        <dsp:cNvPr id="0" name=""/>
        <dsp:cNvSpPr/>
      </dsp:nvSpPr>
      <dsp:spPr>
        <a:xfrm>
          <a:off x="0" y="1166994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F57770-2E98-4911-9076-F1A019B27EB5}">
      <dsp:nvSpPr>
        <dsp:cNvPr id="0" name=""/>
        <dsp:cNvSpPr/>
      </dsp:nvSpPr>
      <dsp:spPr>
        <a:xfrm>
          <a:off x="281355" y="1376267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715E9-D9D6-46E5-B752-FB8ADCADE0D1}">
      <dsp:nvSpPr>
        <dsp:cNvPr id="0" name=""/>
        <dsp:cNvSpPr/>
      </dsp:nvSpPr>
      <dsp:spPr>
        <a:xfrm>
          <a:off x="1074268" y="1166994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 we have a plan?</a:t>
          </a:r>
        </a:p>
      </dsp:txBody>
      <dsp:txXfrm>
        <a:off x="1074268" y="1166994"/>
        <a:ext cx="5170996" cy="930102"/>
      </dsp:txXfrm>
    </dsp:sp>
    <dsp:sp modelId="{F8844EB5-745F-4711-8130-F24B12369E98}">
      <dsp:nvSpPr>
        <dsp:cNvPr id="0" name=""/>
        <dsp:cNvSpPr/>
      </dsp:nvSpPr>
      <dsp:spPr>
        <a:xfrm>
          <a:off x="0" y="2329622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B929A0-F2A7-4B0A-80B3-9BF16D5D379C}">
      <dsp:nvSpPr>
        <dsp:cNvPr id="0" name=""/>
        <dsp:cNvSpPr/>
      </dsp:nvSpPr>
      <dsp:spPr>
        <a:xfrm>
          <a:off x="281355" y="2538895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478AF3-0358-46E8-9532-F220E6BABA92}">
      <dsp:nvSpPr>
        <dsp:cNvPr id="0" name=""/>
        <dsp:cNvSpPr/>
      </dsp:nvSpPr>
      <dsp:spPr>
        <a:xfrm>
          <a:off x="1074268" y="2329622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Are we actively addressing the reasons for deferring the sale?</a:t>
          </a:r>
        </a:p>
      </dsp:txBody>
      <dsp:txXfrm>
        <a:off x="1074268" y="2329622"/>
        <a:ext cx="5170996" cy="930102"/>
      </dsp:txXfrm>
    </dsp:sp>
    <dsp:sp modelId="{4210D301-F887-4AD5-A672-DCF91D68F3FF}">
      <dsp:nvSpPr>
        <dsp:cNvPr id="0" name=""/>
        <dsp:cNvSpPr/>
      </dsp:nvSpPr>
      <dsp:spPr>
        <a:xfrm>
          <a:off x="0" y="3492250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7D0729-3018-4342-9515-94C6B4D23428}">
      <dsp:nvSpPr>
        <dsp:cNvPr id="0" name=""/>
        <dsp:cNvSpPr/>
      </dsp:nvSpPr>
      <dsp:spPr>
        <a:xfrm>
          <a:off x="281355" y="3701523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33374C-BB0D-4D0B-84B2-CFB6C661E935}">
      <dsp:nvSpPr>
        <dsp:cNvPr id="0" name=""/>
        <dsp:cNvSpPr/>
      </dsp:nvSpPr>
      <dsp:spPr>
        <a:xfrm>
          <a:off x="1074268" y="3492250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What do we want to do with out time?</a:t>
          </a:r>
        </a:p>
      </dsp:txBody>
      <dsp:txXfrm>
        <a:off x="1074268" y="3492250"/>
        <a:ext cx="5170996" cy="930102"/>
      </dsp:txXfrm>
    </dsp:sp>
    <dsp:sp modelId="{294C885F-0229-4432-B87D-9628657B102E}">
      <dsp:nvSpPr>
        <dsp:cNvPr id="0" name=""/>
        <dsp:cNvSpPr/>
      </dsp:nvSpPr>
      <dsp:spPr>
        <a:xfrm>
          <a:off x="0" y="4654878"/>
          <a:ext cx="6245265" cy="93010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A61C9-3D95-48B2-9EFF-52F7024D6247}">
      <dsp:nvSpPr>
        <dsp:cNvPr id="0" name=""/>
        <dsp:cNvSpPr/>
      </dsp:nvSpPr>
      <dsp:spPr>
        <a:xfrm>
          <a:off x="281355" y="4864151"/>
          <a:ext cx="511556" cy="51155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FB615F-7C51-43A7-8C7F-C7709334749C}">
      <dsp:nvSpPr>
        <dsp:cNvPr id="0" name=""/>
        <dsp:cNvSpPr/>
      </dsp:nvSpPr>
      <dsp:spPr>
        <a:xfrm>
          <a:off x="1074268" y="4654878"/>
          <a:ext cx="5170996" cy="930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8436" tIns="98436" rIns="98436" bIns="98436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Note: Exit outcomes will not automatically improve with the passage of time. </a:t>
          </a:r>
        </a:p>
      </dsp:txBody>
      <dsp:txXfrm>
        <a:off x="1074268" y="4654878"/>
        <a:ext cx="5170996" cy="9301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28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7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#1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#8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#89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4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#5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FB9C5-F9E1-EB78-DFD3-937601F76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6FF60-1D12-EA29-1E01-B30437DA1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C180D-5701-6EB0-88AD-81C453D0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AF813-EA08-A847-FAD5-0FF465C1E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CF773-475C-A342-68E5-1E79C7516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836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4B0D1-0985-CA02-EA20-6A09CC11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BBC6B-C8F3-0F15-9ABD-B973D970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4B99B-6B28-9A71-36F8-30F029C5F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DB32C-A8B1-1504-F5BE-14246CD85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06EF9C-3966-67D2-F64F-832468F8F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12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6E446-377C-8983-9196-5C4A423EA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13C42-0B11-3E06-86FE-CB9A46DC0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00A85-25D5-0ED1-3074-160199765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3D8E0-8EF6-F31B-68BD-EB51FB437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A5E15-3FBD-512B-9469-559ADA359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17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25B93-B8CA-3163-6C5E-A64D7E914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0D540-AAD9-AD43-DF65-26082CDCC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F59EE3-46ED-B1A2-CB16-F272B2F045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E428B-7AF7-5289-2339-BDE4A34C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32FB05-D69A-D6F9-2D99-6FC62202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1E958-5813-710D-871B-C8DFACE80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586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9CB2-D10F-7340-19D1-012E26144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CED30-8811-A49D-26A8-F1CC79135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2D8633-3735-7D9E-3C8E-5005DD6F60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E43D71-D95C-4CD4-B937-98768F6AF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07E92A-3C83-A6E4-FABB-85AC40F415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BD4309-6707-1F64-289F-565713196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625F5B-BC0E-B5C8-621A-20463C6BD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4F3F1C-79F9-E840-3D74-CB7590653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79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98859-AA1F-CF02-8107-AA024BDE5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6F1E55-13DC-1D68-092C-A2B7A5315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BECE46-C49B-DD1F-269C-412E577E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29CEA1-DEB3-2A4A-D126-768FE1135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46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F6B9F4-8289-694F-1412-64EF2835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08882D-B706-4B02-F4A6-39E47BA1E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ED917-15F7-9081-92D0-CD1DC73A0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295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48E15-5949-CD0B-A9FE-5D031DDAD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05EBA-A6D2-122E-6DFC-110342BE8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849AEB-7E6D-48D4-EF92-DBF806D3A4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635D1-1D8A-2DB6-7D6E-5388C8877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028F7-61C0-A87B-4094-B10BB047B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E3AB47-D9EE-DF19-BCFC-190A99E89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8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8D0CA-C308-DB77-FD48-B2E7A6985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258347-4031-0FA2-1375-B8637B00C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A4E6E-8DE0-82CF-7B2E-5031D2F17E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52434-5D94-DD4B-325C-4AD5EBBE7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118994-E344-6B03-1DDB-F5AEC0660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0A63F9-8D23-36C9-6B87-E66C573D6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1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FC4E8-A67E-5030-5B4C-69D0433E4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A14CC-BE9B-112E-C279-D7EB687C4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905E37-9F26-2DC4-9F5A-7879BC67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3AECD-B05B-1C5B-B8E9-F186F8D84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0AFB68-E56F-1156-AC80-CA84617FF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4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28637C-D727-BC7A-CD76-DF7286B1BB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556A4-3AB7-7BCD-E414-6971947663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4F7BC-FA3F-711A-7C48-63152A922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05253-56A5-D148-71AC-FF72C6701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7EDDE-1504-7EA7-8FC0-7D1ECE893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D29DB7-7D34-A6FD-E020-2ADCBD699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A3187-0245-D32F-119D-D3A9D65FC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48A9F-447E-9B0E-F858-59C17F886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35397B-748E-4D20-A1F4-05584A13E64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CD8EB-1CE3-E187-AF0B-89F9E70A47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ADE84-3B50-667B-B753-5CB33692B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41C246-2507-4D56-9738-C26FAEC83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106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ople at the meeting desk">
            <a:extLst>
              <a:ext uri="{FF2B5EF4-FFF2-40B4-BE49-F238E27FC236}">
                <a16:creationId xmlns:a16="http://schemas.microsoft.com/office/drawing/2014/main" id="{350FE297-0859-8453-3AA5-141300FB874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7" t="9091" r="31886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74A12B-5AC7-3CE5-5A0A-C80CE4994A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53430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/>
              <a:t>Hospitality Market Update</a:t>
            </a:r>
            <a:br>
              <a:rPr lang="en-US" sz="4800" dirty="0"/>
            </a:br>
            <a:r>
              <a:rPr lang="en-US" sz="4800" dirty="0"/>
              <a:t>Q3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D77B0-4EC9-8068-8D1F-EE049D788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5336708"/>
            <a:ext cx="4023359" cy="1096604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With Oliver Kotelnikov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BF2B84-7E33-4D97-2656-245221C9C1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314" y="494498"/>
            <a:ext cx="3073986" cy="177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35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E34E07-699D-77F1-4E64-A57A9DA4D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ctr"/>
            <a:r>
              <a:rPr lang="en-US" sz="8000" dirty="0"/>
              <a:t>Big Q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2C0816-FDAC-A721-543D-F72E8D6DA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260012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7641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FE073D-0E49-650D-CD42-6157C6DD0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How is the market? </a:t>
            </a:r>
            <a:br>
              <a:rPr lang="en-US" sz="5400"/>
            </a:br>
            <a:r>
              <a:rPr lang="en-US" sz="5400"/>
              <a:t>Prevailing Trends:</a:t>
            </a:r>
          </a:p>
        </p:txBody>
      </p:sp>
      <p:sp>
        <p:nvSpPr>
          <p:cNvPr id="13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2991BE40-795F-F9D0-D7DE-FA502BD855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627217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536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FC972494-3FF9-85A8-909A-63790BEF73C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479" b="12251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5A3820-70C6-1C0F-F12B-012501049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			Recent Transactions</a:t>
            </a: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9454D986-7EEB-42AF-C173-0BA122385C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5173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1914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A51B3F-4C5F-D72A-72CA-FEDE63661C9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8607" b="712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3B31D7-7CA2-6EA9-57FD-B93D49217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Key Factors Impacting Value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676AE4-C788-F870-E555-6BD0793FF4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3313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2659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8CD8DD2-A8CC-0F28-81BC-F6075ACC140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692" r="9091" b="869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CEA80E-9B99-9F44-63CA-55B8A92B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Common Deal Killers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D440ED-48CC-DA80-89E3-FAD2C62E55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026438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9877F153-BDEF-4E7B-9DA2-9A7A7A17E4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714" y="164041"/>
            <a:ext cx="1724975" cy="159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16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F2B4789-01EA-C371-A205-8819C3F644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30"/>
          <a:stretch>
            <a:fillRect/>
          </a:stretch>
        </p:blipFill>
        <p:spPr>
          <a:xfrm>
            <a:off x="-262447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D59B9F-03E8-4A65-04E1-B2394AF0E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Selling or Exit Planning? Transition or </a:t>
            </a:r>
            <a:r>
              <a:rPr lang="en-US" dirty="0" err="1"/>
              <a:t>Tranasaction</a:t>
            </a:r>
            <a:r>
              <a:rPr lang="en-US" dirty="0"/>
              <a:t>?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0AF5D8E1-F325-2B76-DF00-A05F4F643C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27058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215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D610A2-87BA-4DEA-2B66-E1E069135B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C89B1F-D1CB-0975-F0DD-4070E570A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BIG PICTURE QUESTIONS-Quiet Moments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60F4C8C-8743-EF90-7B46-C6319C018E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24851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7576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945664-34B5-38FE-87E8-B68E1621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Alternative Exit Paths-Off Market Sale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F51BB915-F662-6B17-091C-7AF548080D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162231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1741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8BC7E-D97D-5276-EC54-570BB580A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Successful Exits Check These Boxes:</a:t>
            </a: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62E8192A-01D8-BA54-2B29-B0196B6D88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039174"/>
              </p:ext>
            </p:extLst>
          </p:nvPr>
        </p:nvGraphicFramePr>
        <p:xfrm>
          <a:off x="572493" y="2071316"/>
          <a:ext cx="6713552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44909BE-76B9-2E68-7FC0-6193B5D7C7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971" y="2644309"/>
            <a:ext cx="2631779" cy="263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7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2A13DC-C4C8-48D6-578B-1BF2EC9643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66D95-3137-E63E-A35C-BC7CE6025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Working with a Team of Trusted Advisors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07FBF4-EBA3-9D62-E7C8-E6870FF149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4634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849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13133F-8CD5-B55F-D796-CE9FB3412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3" b="526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E7569A-FF6C-A023-38ED-E8D675619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The Puzzle Masters</a:t>
            </a:r>
            <a:b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Every transition is a Rubik’s Cube scrambled in a different way. Our job is to put it together for you.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752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C456E-CF3A-3B7E-DA56-1F704D956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Legislative Update</a:t>
            </a:r>
          </a:p>
        </p:txBody>
      </p:sp>
      <p:graphicFrame>
        <p:nvGraphicFramePr>
          <p:cNvPr id="29" name="Content Placeholder 2">
            <a:extLst>
              <a:ext uri="{FF2B5EF4-FFF2-40B4-BE49-F238E27FC236}">
                <a16:creationId xmlns:a16="http://schemas.microsoft.com/office/drawing/2014/main" id="{FD15451C-4159-7F36-0F36-AF53E345D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549326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1999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D0846E-6459-016B-FCD1-9DB3BE036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Common Reasons for Sale:</a:t>
            </a:r>
          </a:p>
        </p:txBody>
      </p:sp>
      <p:graphicFrame>
        <p:nvGraphicFramePr>
          <p:cNvPr id="25" name="Content Placeholder 2">
            <a:extLst>
              <a:ext uri="{FF2B5EF4-FFF2-40B4-BE49-F238E27FC236}">
                <a16:creationId xmlns:a16="http://schemas.microsoft.com/office/drawing/2014/main" id="{3872F5C4-C099-7568-D7CA-2D1D93651D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508728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5499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520FE-A686-5712-F1C5-CB0A75A09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6" y="982141"/>
            <a:ext cx="9601196" cy="13038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100" dirty="0">
                <a:solidFill>
                  <a:schemeClr val="accent4"/>
                </a:solidFill>
              </a:rPr>
              <a:t>What Stands in the Way? The Mark Twain Domain… </a:t>
            </a:r>
          </a:p>
        </p:txBody>
      </p:sp>
      <p:pic>
        <p:nvPicPr>
          <p:cNvPr id="5" name="Content Placeholder 4" descr="A close-up of a person&#10;&#10;AI-generated content may be incorrect.">
            <a:extLst>
              <a:ext uri="{FF2B5EF4-FFF2-40B4-BE49-F238E27FC236}">
                <a16:creationId xmlns:a16="http://schemas.microsoft.com/office/drawing/2014/main" id="{8B6179D0-C374-410E-0A35-09791162A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" b="21335"/>
          <a:stretch/>
        </p:blipFill>
        <p:spPr>
          <a:xfrm>
            <a:off x="1434269" y="2701180"/>
            <a:ext cx="2739728" cy="285264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D3FD6149-18D6-149F-970C-CCA6BF0CEB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9734" y="2556938"/>
            <a:ext cx="6256862" cy="3318937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It’s not what you don’t know that gets you in trouble. It’s what you know for sure that just isn’t so. “</a:t>
            </a:r>
          </a:p>
        </p:txBody>
      </p:sp>
    </p:spTree>
    <p:extLst>
      <p:ext uri="{BB962C8B-B14F-4D97-AF65-F5344CB8AC3E}">
        <p14:creationId xmlns:p14="http://schemas.microsoft.com/office/powerpoint/2010/main" val="139880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E11C2A-8957-E2F8-5B63-4F54B0D7CB4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5528" r="9091" b="17863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070C77-9036-3D9B-0683-6FBB659C5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Valuation-Antidote to Assumptions.</a:t>
            </a:r>
            <a:endParaRPr lang="en-US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0D19819-BCF6-BA1B-F4D2-ECDB37F0C6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50157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2001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C9CA86-F206-BD4F-15EB-9D6962D07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en-US"/>
              <a:t>Timing-Sell When Well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0CB11E-1264-C31F-4740-E478FD2C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45" r="19303" b="-2"/>
          <a:stretch>
            <a:fillRect/>
          </a:stretch>
        </p:blipFill>
        <p:spPr>
          <a:xfrm>
            <a:off x="6848918" y="1771078"/>
            <a:ext cx="450488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3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68A7A56F-F660-0BFD-8D57-6CFDB380D6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938761"/>
              </p:ext>
            </p:extLst>
          </p:nvPr>
        </p:nvGraphicFramePr>
        <p:xfrm>
          <a:off x="838200" y="1825625"/>
          <a:ext cx="539336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9487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7AC20D-F91F-9E08-F693-38AFB5B25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0" r="89" b="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6EF2CC-A916-1371-3309-34A968F4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Process-Comprehensive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84545-D349-53E7-E18E-2CECC7B10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1400" dirty="0"/>
              <a:t>Sale of a business is one piece of a larger puzzle</a:t>
            </a:r>
          </a:p>
          <a:p>
            <a:r>
              <a:rPr lang="en-US" sz="1400" dirty="0"/>
              <a:t>It takes time-there’s no shortcut or quick selling a business</a:t>
            </a:r>
          </a:p>
          <a:p>
            <a:r>
              <a:rPr lang="en-US" sz="1400" dirty="0"/>
              <a:t>Discipline and commitment will be rewarded</a:t>
            </a:r>
          </a:p>
          <a:p>
            <a:r>
              <a:rPr lang="en-US" sz="1400" dirty="0"/>
              <a:t>Working with a team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/>
              <a:t>Note: 80% of the businesses listed for sale do not sell. Any level of  adherence to a formal process incrementally increases the odds of success. </a:t>
            </a:r>
          </a:p>
        </p:txBody>
      </p:sp>
    </p:spTree>
    <p:extLst>
      <p:ext uri="{BB962C8B-B14F-4D97-AF65-F5344CB8AC3E}">
        <p14:creationId xmlns:p14="http://schemas.microsoft.com/office/powerpoint/2010/main" val="968282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BC5D0F-3C3A-FFA9-982A-21C6087A7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8000"/>
              <a:t>We are not ready...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179BB1-2AC7-04CF-3B7B-1CE3FAE47A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3520804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2816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633</Words>
  <Application>Microsoft Office PowerPoint</Application>
  <PresentationFormat>Widescreen</PresentationFormat>
  <Paragraphs>103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Office Theme</vt:lpstr>
      <vt:lpstr>Hospitality Market Update Q3 2026</vt:lpstr>
      <vt:lpstr>Big Q</vt:lpstr>
      <vt:lpstr>How is the market?  Prevailing Trends:</vt:lpstr>
      <vt:lpstr>   Recent Transactions</vt:lpstr>
      <vt:lpstr>Key Factors Impacting Value</vt:lpstr>
      <vt:lpstr>Common Deal Killers</vt:lpstr>
      <vt:lpstr>Selling or Exit Planning? Transition or Tranasaction? </vt:lpstr>
      <vt:lpstr>BIG PICTURE QUESTIONS-Quiet Moments</vt:lpstr>
      <vt:lpstr>Alternative Exit Paths-Off Market Sale</vt:lpstr>
      <vt:lpstr>Successful Exits Check These Boxes:</vt:lpstr>
      <vt:lpstr>Working with a Team of Trusted Advisors</vt:lpstr>
      <vt:lpstr>The Puzzle Masters Every transition is a Rubik’s Cube scrambled in a different way. Our job is to put it together for you. </vt:lpstr>
      <vt:lpstr>Legislative Update</vt:lpstr>
      <vt:lpstr>Common Reasons for Sale:</vt:lpstr>
      <vt:lpstr>What Stands in the Way? The Mark Twain Domain… </vt:lpstr>
      <vt:lpstr>Valuation-Antidote to Assumptions.</vt:lpstr>
      <vt:lpstr>Timing-Sell When Well</vt:lpstr>
      <vt:lpstr>Process-Comprehensive Approach</vt:lpstr>
      <vt:lpstr>We are not ready...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Oliver Kotelnikov</dc:creator>
  <cp:lastModifiedBy>Oliver Kotelnikov</cp:lastModifiedBy>
  <cp:revision>1</cp:revision>
  <dcterms:created xsi:type="dcterms:W3CDTF">2026-08-07T20:44:34Z</dcterms:created>
  <dcterms:modified xsi:type="dcterms:W3CDTF">2026-09-21T22:56:45Z</dcterms:modified>
</cp:coreProperties>
</file>